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heme/theme2.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4.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5.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6.xml" ContentType="application/vnd.openxmlformats-officedocument.presentationml.tags+xml"/>
  <Override PartName="/ppt/tags/tag27.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8.xml" ContentType="application/vnd.openxmlformats-officedocument.presentationml.tags+xml"/>
  <Override PartName="/ppt/tags/tag29.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handoutMasterIdLst>
    <p:handoutMasterId r:id="rId25"/>
  </p:handoutMasterIdLst>
  <p:sldIdLst>
    <p:sldId id="256" r:id="rId2"/>
    <p:sldId id="258" r:id="rId3"/>
    <p:sldId id="289" r:id="rId4"/>
    <p:sldId id="283" r:id="rId5"/>
    <p:sldId id="262" r:id="rId6"/>
    <p:sldId id="282" r:id="rId7"/>
    <p:sldId id="284" r:id="rId8"/>
    <p:sldId id="287" r:id="rId9"/>
    <p:sldId id="286" r:id="rId10"/>
    <p:sldId id="265" r:id="rId11"/>
    <p:sldId id="266" r:id="rId12"/>
    <p:sldId id="267" r:id="rId13"/>
    <p:sldId id="268" r:id="rId14"/>
    <p:sldId id="290" r:id="rId15"/>
    <p:sldId id="272" r:id="rId16"/>
    <p:sldId id="273" r:id="rId17"/>
    <p:sldId id="275" r:id="rId18"/>
    <p:sldId id="276" r:id="rId19"/>
    <p:sldId id="277" r:id="rId20"/>
    <p:sldId id="278" r:id="rId21"/>
    <p:sldId id="279" r:id="rId22"/>
    <p:sldId id="280" r:id="rId23"/>
    <p:sldId id="281"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595D3"/>
    <a:srgbClr val="FFFFFF"/>
    <a:srgbClr val="C9F0FF"/>
    <a:srgbClr val="D5FBF7"/>
    <a:srgbClr val="F7EAFA"/>
    <a:srgbClr val="E6C2F0"/>
    <a:srgbClr val="00A0DF"/>
    <a:srgbClr val="0D9B8C"/>
    <a:srgbClr val="69207E"/>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9" autoAdjust="0"/>
    <p:restoredTop sz="94660"/>
  </p:normalViewPr>
  <p:slideViewPr>
    <p:cSldViewPr snapToGrid="0">
      <p:cViewPr>
        <p:scale>
          <a:sx n="94" d="100"/>
          <a:sy n="94" d="100"/>
        </p:scale>
        <p:origin x="-156" y="44"/>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79" d="100"/>
          <a:sy n="79" d="100"/>
        </p:scale>
        <p:origin x="3332"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A69148-36AA-4DE2-96E7-D1AADC4AA347}" type="doc">
      <dgm:prSet loTypeId="urn:microsoft.com/office/officeart/2005/8/layout/hList9" loCatId="list" qsTypeId="urn:microsoft.com/office/officeart/2005/8/quickstyle/simple1" qsCatId="simple" csTypeId="urn:microsoft.com/office/officeart/2005/8/colors/accent2_3" csCatId="accent2" phldr="1"/>
      <dgm:spPr/>
      <dgm:t>
        <a:bodyPr/>
        <a:lstStyle/>
        <a:p>
          <a:endParaRPr lang="en-US"/>
        </a:p>
      </dgm:t>
    </dgm:pt>
    <dgm:pt modelId="{1DFDAA01-B803-4549-A003-2ED36899CF12}">
      <dgm:prSet phldrT="[Text]" custT="1"/>
      <dgm:spPr/>
      <dgm:t>
        <a:bodyPr/>
        <a:lstStyle/>
        <a:p>
          <a:r>
            <a:rPr lang="en-US" sz="1400" smtClean="0"/>
            <a:t>31</a:t>
          </a:r>
          <a:r>
            <a:rPr lang="en-US" sz="1400" baseline="0" smtClean="0"/>
            <a:t> Oct</a:t>
          </a:r>
          <a:endParaRPr lang="en-US" sz="1400" dirty="0"/>
        </a:p>
      </dgm:t>
    </dgm:pt>
    <dgm:pt modelId="{60FC34E1-3FCB-4626-ADB3-14CCD94B2F22}" type="parTrans" cxnId="{6C7643B9-3BC0-4B98-A22F-64114D766ED4}">
      <dgm:prSet/>
      <dgm:spPr/>
      <dgm:t>
        <a:bodyPr/>
        <a:lstStyle/>
        <a:p>
          <a:endParaRPr lang="en-US"/>
        </a:p>
      </dgm:t>
    </dgm:pt>
    <dgm:pt modelId="{014D28C8-773F-4FB4-9366-6E7B37A17039}" type="sibTrans" cxnId="{6C7643B9-3BC0-4B98-A22F-64114D766ED4}">
      <dgm:prSet/>
      <dgm:spPr/>
      <dgm:t>
        <a:bodyPr/>
        <a:lstStyle/>
        <a:p>
          <a:endParaRPr lang="en-US"/>
        </a:p>
      </dgm:t>
    </dgm:pt>
    <dgm:pt modelId="{D1665FDE-EB5D-435F-BE15-41EB7879162A}">
      <dgm:prSet phldrT="[Text]" custT="1"/>
      <dgm:spPr/>
      <dgm:t>
        <a:bodyPr/>
        <a:lstStyle/>
        <a:p>
          <a:r>
            <a:rPr lang="en-GB" sz="1400" dirty="0" smtClean="0"/>
            <a:t>Current leaving date still 31 Oct; third deadline! This is the default.</a:t>
          </a:r>
          <a:endParaRPr lang="en-US" sz="1400" dirty="0"/>
        </a:p>
      </dgm:t>
    </dgm:pt>
    <dgm:pt modelId="{7E08DE9F-E6E9-42FB-9C38-75FDB9E1AF21}" type="parTrans" cxnId="{2A616A9E-17DE-4ADE-8827-3741A1223FDF}">
      <dgm:prSet/>
      <dgm:spPr/>
      <dgm:t>
        <a:bodyPr/>
        <a:lstStyle/>
        <a:p>
          <a:endParaRPr lang="en-US"/>
        </a:p>
      </dgm:t>
    </dgm:pt>
    <dgm:pt modelId="{5F7D92C1-A10A-42E8-9E07-1B1A8B2BD24C}" type="sibTrans" cxnId="{2A616A9E-17DE-4ADE-8827-3741A1223FDF}">
      <dgm:prSet/>
      <dgm:spPr/>
      <dgm:t>
        <a:bodyPr/>
        <a:lstStyle/>
        <a:p>
          <a:endParaRPr lang="en-US"/>
        </a:p>
      </dgm:t>
    </dgm:pt>
    <dgm:pt modelId="{DBE87861-E97B-4072-9B44-94219C2466DF}">
      <dgm:prSet phldrT="[Text]" custT="1"/>
      <dgm:spPr/>
      <dgm:t>
        <a:bodyPr/>
        <a:lstStyle/>
        <a:p>
          <a:r>
            <a:rPr lang="en-US" sz="1400" smtClean="0"/>
            <a:t>Brexit talks</a:t>
          </a:r>
          <a:endParaRPr lang="en-US" sz="1400" dirty="0"/>
        </a:p>
      </dgm:t>
    </dgm:pt>
    <dgm:pt modelId="{7C65A3FB-0AD1-4439-8366-2E2CE62F2085}" type="parTrans" cxnId="{0E805084-7EDE-4B38-A6CF-D38D0CB34A12}">
      <dgm:prSet/>
      <dgm:spPr/>
      <dgm:t>
        <a:bodyPr/>
        <a:lstStyle/>
        <a:p>
          <a:endParaRPr lang="en-US"/>
        </a:p>
      </dgm:t>
    </dgm:pt>
    <dgm:pt modelId="{5469900E-757D-49D2-BAA0-1DF75F69CD80}" type="sibTrans" cxnId="{0E805084-7EDE-4B38-A6CF-D38D0CB34A12}">
      <dgm:prSet/>
      <dgm:spPr/>
      <dgm:t>
        <a:bodyPr/>
        <a:lstStyle/>
        <a:p>
          <a:endParaRPr lang="en-US"/>
        </a:p>
      </dgm:t>
    </dgm:pt>
    <dgm:pt modelId="{4F64D826-F2F8-412D-817D-733D0D80CF7B}">
      <dgm:prSet phldrT="[Text]" custT="1"/>
      <dgm:spPr/>
      <dgm:t>
        <a:bodyPr/>
        <a:lstStyle/>
        <a:p>
          <a:r>
            <a:rPr lang="en-GB" sz="1400" smtClean="0"/>
            <a:t>May deal’ agreed by UK/EU negotiators in November ‘18. </a:t>
          </a:r>
          <a:endParaRPr lang="en-US" sz="1400" dirty="0"/>
        </a:p>
      </dgm:t>
    </dgm:pt>
    <dgm:pt modelId="{4D019B06-49F0-4A6D-9E61-4CA7D58E6D4C}" type="parTrans" cxnId="{52BA563E-ED47-4DDC-993C-F197EBD55D45}">
      <dgm:prSet/>
      <dgm:spPr/>
      <dgm:t>
        <a:bodyPr/>
        <a:lstStyle/>
        <a:p>
          <a:endParaRPr lang="en-US"/>
        </a:p>
      </dgm:t>
    </dgm:pt>
    <dgm:pt modelId="{0FDC1BB8-8260-4A13-9B0E-C1338DA5353C}" type="sibTrans" cxnId="{52BA563E-ED47-4DDC-993C-F197EBD55D45}">
      <dgm:prSet/>
      <dgm:spPr/>
      <dgm:t>
        <a:bodyPr/>
        <a:lstStyle/>
        <a:p>
          <a:endParaRPr lang="en-US"/>
        </a:p>
      </dgm:t>
    </dgm:pt>
    <dgm:pt modelId="{1E9CE020-6FEC-4EC5-A817-F4465F645939}">
      <dgm:prSet phldrT="[Text]" custT="1"/>
      <dgm:spPr/>
      <dgm:t>
        <a:bodyPr/>
        <a:lstStyle/>
        <a:p>
          <a:r>
            <a:rPr lang="en-US" sz="1400" smtClean="0"/>
            <a:t>Another delay?</a:t>
          </a:r>
          <a:endParaRPr lang="en-US" sz="1400" dirty="0"/>
        </a:p>
      </dgm:t>
    </dgm:pt>
    <dgm:pt modelId="{013C975F-3B8B-4C39-A29D-53C037FA6ACA}" type="parTrans" cxnId="{1506812C-128F-4725-9C92-16B9777458FE}">
      <dgm:prSet/>
      <dgm:spPr/>
      <dgm:t>
        <a:bodyPr/>
        <a:lstStyle/>
        <a:p>
          <a:endParaRPr lang="en-US"/>
        </a:p>
      </dgm:t>
    </dgm:pt>
    <dgm:pt modelId="{6B166F72-B518-4ACB-B38F-BAEBE7EBDDD4}" type="sibTrans" cxnId="{1506812C-128F-4725-9C92-16B9777458FE}">
      <dgm:prSet/>
      <dgm:spPr/>
      <dgm:t>
        <a:bodyPr/>
        <a:lstStyle/>
        <a:p>
          <a:endParaRPr lang="en-US"/>
        </a:p>
      </dgm:t>
    </dgm:pt>
    <dgm:pt modelId="{4592E674-7140-45F4-AF31-B28F6D2D7544}">
      <dgm:prSet phldrT="[Text]" custT="1"/>
      <dgm:spPr/>
      <dgm:t>
        <a:bodyPr/>
        <a:lstStyle/>
        <a:p>
          <a:r>
            <a:rPr lang="en-GB" sz="1400" dirty="0" smtClean="0"/>
            <a:t>‘Benn Act’ forces Boris to request 3m delay if no deal by 19 Oct. </a:t>
          </a:r>
          <a:endParaRPr lang="en-US" sz="1400" dirty="0"/>
        </a:p>
      </dgm:t>
    </dgm:pt>
    <dgm:pt modelId="{3A38E0DE-3543-4C8F-903D-69E8A2DAF111}" type="parTrans" cxnId="{61AFD131-C795-4643-9F60-4970F676A94F}">
      <dgm:prSet/>
      <dgm:spPr/>
      <dgm:t>
        <a:bodyPr/>
        <a:lstStyle/>
        <a:p>
          <a:endParaRPr lang="en-US"/>
        </a:p>
      </dgm:t>
    </dgm:pt>
    <dgm:pt modelId="{97D49F4B-831D-4694-8811-56D1D32EA2F9}" type="sibTrans" cxnId="{61AFD131-C795-4643-9F60-4970F676A94F}">
      <dgm:prSet/>
      <dgm:spPr/>
      <dgm:t>
        <a:bodyPr/>
        <a:lstStyle/>
        <a:p>
          <a:endParaRPr lang="en-US"/>
        </a:p>
      </dgm:t>
    </dgm:pt>
    <dgm:pt modelId="{72ADF101-9C04-4F5D-AF63-CBA0BEE3BCF5}">
      <dgm:prSet phldrT="[Text]" custT="1"/>
      <dgm:spPr/>
      <dgm:t>
        <a:bodyPr/>
        <a:lstStyle/>
        <a:p>
          <a:r>
            <a:rPr lang="en-GB" sz="1400" smtClean="0"/>
            <a:t>EU27 needs to agree unanimously. Could offer longer extension?</a:t>
          </a:r>
          <a:endParaRPr lang="en-US" sz="1400" dirty="0"/>
        </a:p>
      </dgm:t>
    </dgm:pt>
    <dgm:pt modelId="{7E9B0EF9-714C-49F4-8804-8CDCAA5DE37C}" type="parTrans" cxnId="{6B27B5AA-4531-4FAD-9FE4-256BC37C247B}">
      <dgm:prSet/>
      <dgm:spPr/>
      <dgm:t>
        <a:bodyPr/>
        <a:lstStyle/>
        <a:p>
          <a:endParaRPr lang="en-US"/>
        </a:p>
      </dgm:t>
    </dgm:pt>
    <dgm:pt modelId="{A94EFA99-E196-49A3-BE33-E30A3514DD2D}" type="sibTrans" cxnId="{6B27B5AA-4531-4FAD-9FE4-256BC37C247B}">
      <dgm:prSet/>
      <dgm:spPr/>
      <dgm:t>
        <a:bodyPr/>
        <a:lstStyle/>
        <a:p>
          <a:endParaRPr lang="en-US"/>
        </a:p>
      </dgm:t>
    </dgm:pt>
    <dgm:pt modelId="{9A8098FC-E6DA-40F0-9AE8-6A9E7492E313}">
      <dgm:prSet phldrT="[Text]" custT="1"/>
      <dgm:spPr/>
      <dgm:t>
        <a:bodyPr/>
        <a:lstStyle/>
        <a:p>
          <a:r>
            <a:rPr lang="en-GB" sz="1400" dirty="0" smtClean="0"/>
            <a:t>PM strategy - convince EU27 that parliament cannot stop no-deal.</a:t>
          </a:r>
          <a:endParaRPr lang="en-US" sz="1400" dirty="0"/>
        </a:p>
      </dgm:t>
    </dgm:pt>
    <dgm:pt modelId="{4FDFE61C-5F67-4D7E-9D43-BA8982935230}" type="parTrans" cxnId="{940C69BC-FFA5-4179-A19F-A2909E02017C}">
      <dgm:prSet/>
      <dgm:spPr/>
      <dgm:t>
        <a:bodyPr/>
        <a:lstStyle/>
        <a:p>
          <a:endParaRPr lang="en-US"/>
        </a:p>
      </dgm:t>
    </dgm:pt>
    <dgm:pt modelId="{E2470115-AA95-48A6-944F-45E298FDD49F}" type="sibTrans" cxnId="{940C69BC-FFA5-4179-A19F-A2909E02017C}">
      <dgm:prSet/>
      <dgm:spPr/>
      <dgm:t>
        <a:bodyPr/>
        <a:lstStyle/>
        <a:p>
          <a:endParaRPr lang="en-US"/>
        </a:p>
      </dgm:t>
    </dgm:pt>
    <dgm:pt modelId="{F6BDCCD4-41E1-4566-BCC3-66B3CDD40964}">
      <dgm:prSet custT="1"/>
      <dgm:spPr/>
      <dgm:t>
        <a:bodyPr/>
        <a:lstStyle/>
        <a:p>
          <a:r>
            <a:rPr lang="en-GB" sz="1400" dirty="0" smtClean="0"/>
            <a:t>Boris submitted counter proposal on different arrangements for Irish border.</a:t>
          </a:r>
          <a:endParaRPr lang="en-GB" sz="1400" dirty="0"/>
        </a:p>
      </dgm:t>
    </dgm:pt>
    <dgm:pt modelId="{D4568B9D-0245-4A88-9C1A-071FF7C45147}" type="parTrans" cxnId="{2517F8DD-DA24-4B2A-9E0D-AA21ACBFC917}">
      <dgm:prSet/>
      <dgm:spPr/>
      <dgm:t>
        <a:bodyPr/>
        <a:lstStyle/>
        <a:p>
          <a:endParaRPr lang="en-US"/>
        </a:p>
      </dgm:t>
    </dgm:pt>
    <dgm:pt modelId="{BFDE78A6-5A08-4837-8CAE-B6F65D91DE13}" type="sibTrans" cxnId="{2517F8DD-DA24-4B2A-9E0D-AA21ACBFC917}">
      <dgm:prSet/>
      <dgm:spPr/>
      <dgm:t>
        <a:bodyPr/>
        <a:lstStyle/>
        <a:p>
          <a:endParaRPr lang="en-US"/>
        </a:p>
      </dgm:t>
    </dgm:pt>
    <dgm:pt modelId="{70492AD4-FF06-4EA5-8DC7-1FA4483105EF}">
      <dgm:prSet custT="1"/>
      <dgm:spPr/>
      <dgm:t>
        <a:bodyPr/>
        <a:lstStyle/>
        <a:p>
          <a:r>
            <a:rPr lang="en-GB" sz="1400" dirty="0" smtClean="0"/>
            <a:t>NI in regulatory union with RoI/ EU. NI part of UK customs territory.</a:t>
          </a:r>
          <a:endParaRPr lang="en-GB" sz="1400" dirty="0"/>
        </a:p>
      </dgm:t>
    </dgm:pt>
    <dgm:pt modelId="{9EB20DB3-6742-4103-AEE9-1595B06017B8}" type="parTrans" cxnId="{FF15619B-A3B6-4DCA-80DB-7EAAEFC651F3}">
      <dgm:prSet/>
      <dgm:spPr/>
      <dgm:t>
        <a:bodyPr/>
        <a:lstStyle/>
        <a:p>
          <a:endParaRPr lang="en-US"/>
        </a:p>
      </dgm:t>
    </dgm:pt>
    <dgm:pt modelId="{895EBBC2-9592-481E-A086-060D95C846BA}" type="sibTrans" cxnId="{FF15619B-A3B6-4DCA-80DB-7EAAEFC651F3}">
      <dgm:prSet/>
      <dgm:spPr/>
      <dgm:t>
        <a:bodyPr/>
        <a:lstStyle/>
        <a:p>
          <a:endParaRPr lang="en-US"/>
        </a:p>
      </dgm:t>
    </dgm:pt>
    <dgm:pt modelId="{55685309-D0B0-4835-B6F4-56BA6A292A29}">
      <dgm:prSet custT="1"/>
      <dgm:spPr/>
      <dgm:t>
        <a:bodyPr/>
        <a:lstStyle/>
        <a:p>
          <a:r>
            <a:rPr lang="en-GB" sz="1400" dirty="0" smtClean="0"/>
            <a:t>Rejected by EU, but modified? Deal rather than extension at Summit 17/18 Oct??</a:t>
          </a:r>
          <a:endParaRPr lang="en-GB" sz="1400" dirty="0"/>
        </a:p>
      </dgm:t>
    </dgm:pt>
    <dgm:pt modelId="{6C158EC6-F5F9-4D60-B2BD-7B5429CF79AB}" type="parTrans" cxnId="{296D63D4-3B42-4AFF-BB20-ECD52083F727}">
      <dgm:prSet/>
      <dgm:spPr/>
      <dgm:t>
        <a:bodyPr/>
        <a:lstStyle/>
        <a:p>
          <a:endParaRPr lang="en-US"/>
        </a:p>
      </dgm:t>
    </dgm:pt>
    <dgm:pt modelId="{7753A166-0CF0-4549-99ED-27495FE0A265}" type="sibTrans" cxnId="{296D63D4-3B42-4AFF-BB20-ECD52083F727}">
      <dgm:prSet/>
      <dgm:spPr/>
      <dgm:t>
        <a:bodyPr/>
        <a:lstStyle/>
        <a:p>
          <a:endParaRPr lang="en-US"/>
        </a:p>
      </dgm:t>
    </dgm:pt>
    <dgm:pt modelId="{B8DE329E-78E9-4DB4-9B45-B653CC0DF6CE}">
      <dgm:prSet phldrT="[Text]" custT="1"/>
      <dgm:spPr/>
      <dgm:t>
        <a:bodyPr/>
        <a:lstStyle/>
        <a:p>
          <a:r>
            <a:rPr lang="en-GB" sz="1400" dirty="0" smtClean="0"/>
            <a:t>No deal Brexit would hurt UK, but also EU. EU does not want the blame…</a:t>
          </a:r>
          <a:endParaRPr lang="en-US" sz="1400" dirty="0"/>
        </a:p>
      </dgm:t>
    </dgm:pt>
    <dgm:pt modelId="{622F35CF-E654-4185-90BD-A80D57E070BA}" type="parTrans" cxnId="{0CC61CB6-0625-4FE1-9A16-846C38DB6429}">
      <dgm:prSet/>
      <dgm:spPr/>
      <dgm:t>
        <a:bodyPr/>
        <a:lstStyle/>
        <a:p>
          <a:endParaRPr lang="en-US"/>
        </a:p>
      </dgm:t>
    </dgm:pt>
    <dgm:pt modelId="{0D60E7ED-7A80-49A6-9956-2D7B02124DE5}" type="sibTrans" cxnId="{0CC61CB6-0625-4FE1-9A16-846C38DB6429}">
      <dgm:prSet/>
      <dgm:spPr/>
      <dgm:t>
        <a:bodyPr/>
        <a:lstStyle/>
        <a:p>
          <a:endParaRPr lang="en-US"/>
        </a:p>
      </dgm:t>
    </dgm:pt>
    <dgm:pt modelId="{9F5E6464-683C-4484-A856-287E848E317D}">
      <dgm:prSet custT="1"/>
      <dgm:spPr/>
      <dgm:t>
        <a:bodyPr/>
        <a:lstStyle/>
        <a:p>
          <a:r>
            <a:rPr lang="en-GB" sz="1400" dirty="0" smtClean="0"/>
            <a:t>EU27 would likely agree to delay? No-deal departure on 31 Oct unlikely.</a:t>
          </a:r>
          <a:endParaRPr lang="en-GB" sz="1400" dirty="0"/>
        </a:p>
      </dgm:t>
    </dgm:pt>
    <dgm:pt modelId="{235FD12B-DB93-4E06-BF20-3317885B28D4}" type="parTrans" cxnId="{A8CE0B32-AAB3-4C93-8521-020E40DC9593}">
      <dgm:prSet/>
      <dgm:spPr/>
      <dgm:t>
        <a:bodyPr/>
        <a:lstStyle/>
        <a:p>
          <a:endParaRPr lang="en-US"/>
        </a:p>
      </dgm:t>
    </dgm:pt>
    <dgm:pt modelId="{71B46ACC-5E51-4CA2-B103-4456DC29B513}" type="sibTrans" cxnId="{A8CE0B32-AAB3-4C93-8521-020E40DC9593}">
      <dgm:prSet/>
      <dgm:spPr/>
      <dgm:t>
        <a:bodyPr/>
        <a:lstStyle/>
        <a:p>
          <a:endParaRPr lang="en-US"/>
        </a:p>
      </dgm:t>
    </dgm:pt>
    <dgm:pt modelId="{D505B1C5-5E38-41B2-BD1F-B38D613D1065}">
      <dgm:prSet custT="1"/>
      <dgm:spPr/>
      <dgm:t>
        <a:bodyPr/>
        <a:lstStyle/>
        <a:p>
          <a:r>
            <a:rPr lang="en-GB" sz="1400" dirty="0" smtClean="0"/>
            <a:t>Can Boris refuse to request/accept extension? Not legally!</a:t>
          </a:r>
          <a:endParaRPr lang="en-GB" sz="1400" dirty="0"/>
        </a:p>
      </dgm:t>
    </dgm:pt>
    <dgm:pt modelId="{AAA6F2FC-8C23-4F9E-9965-EF076D69C9F1}" type="parTrans" cxnId="{BE9C6F39-5D74-4E61-80D4-065ED8100289}">
      <dgm:prSet/>
      <dgm:spPr/>
      <dgm:t>
        <a:bodyPr/>
        <a:lstStyle/>
        <a:p>
          <a:endParaRPr lang="en-US"/>
        </a:p>
      </dgm:t>
    </dgm:pt>
    <dgm:pt modelId="{DA2BFC02-EBD1-4A3F-BBA2-A8C99E440025}" type="sibTrans" cxnId="{BE9C6F39-5D74-4E61-80D4-065ED8100289}">
      <dgm:prSet/>
      <dgm:spPr/>
      <dgm:t>
        <a:bodyPr/>
        <a:lstStyle/>
        <a:p>
          <a:endParaRPr lang="en-US"/>
        </a:p>
      </dgm:t>
    </dgm:pt>
    <dgm:pt modelId="{E704BDD9-2A1A-4F82-A32B-4CED3E85E38A}">
      <dgm:prSet custT="1"/>
      <dgm:spPr/>
      <dgm:t>
        <a:bodyPr/>
        <a:lstStyle/>
        <a:p>
          <a:r>
            <a:rPr lang="en-GB" sz="1400" dirty="0" smtClean="0"/>
            <a:t>Parliament to meet on 19 Oct – first Saturday sitting since 1982. </a:t>
          </a:r>
          <a:endParaRPr lang="en-GB" sz="1400" dirty="0"/>
        </a:p>
      </dgm:t>
    </dgm:pt>
    <dgm:pt modelId="{45D5AC59-AB07-45C5-90AE-1F01217D4E76}" type="parTrans" cxnId="{594E45A7-8814-4DF9-BAE8-65DF2CD154EF}">
      <dgm:prSet/>
      <dgm:spPr/>
      <dgm:t>
        <a:bodyPr/>
        <a:lstStyle/>
        <a:p>
          <a:endParaRPr lang="en-US"/>
        </a:p>
      </dgm:t>
    </dgm:pt>
    <dgm:pt modelId="{4472AD89-9CB2-4DFE-8BF4-B39EE3C0C56B}" type="sibTrans" cxnId="{594E45A7-8814-4DF9-BAE8-65DF2CD154EF}">
      <dgm:prSet/>
      <dgm:spPr/>
      <dgm:t>
        <a:bodyPr/>
        <a:lstStyle/>
        <a:p>
          <a:endParaRPr lang="en-US"/>
        </a:p>
      </dgm:t>
    </dgm:pt>
    <dgm:pt modelId="{BE672456-0FF3-4D35-B1E4-081C1ED72C1D}" type="pres">
      <dgm:prSet presAssocID="{3EA69148-36AA-4DE2-96E7-D1AADC4AA347}" presName="list" presStyleCnt="0">
        <dgm:presLayoutVars>
          <dgm:dir/>
          <dgm:animLvl val="lvl"/>
        </dgm:presLayoutVars>
      </dgm:prSet>
      <dgm:spPr/>
      <dgm:t>
        <a:bodyPr/>
        <a:lstStyle/>
        <a:p>
          <a:endParaRPr lang="en-US"/>
        </a:p>
      </dgm:t>
    </dgm:pt>
    <dgm:pt modelId="{E7860B97-4276-41A6-BE1E-5A20A13D5524}" type="pres">
      <dgm:prSet presAssocID="{1DFDAA01-B803-4549-A003-2ED36899CF12}" presName="posSpace" presStyleCnt="0"/>
      <dgm:spPr/>
    </dgm:pt>
    <dgm:pt modelId="{F2498014-672F-4A90-8E00-C1BBFA7B610A}" type="pres">
      <dgm:prSet presAssocID="{1DFDAA01-B803-4549-A003-2ED36899CF12}" presName="vertFlow" presStyleCnt="0"/>
      <dgm:spPr/>
    </dgm:pt>
    <dgm:pt modelId="{4FD565E9-66E2-4BF4-A3DA-C5E16C7B7FBB}" type="pres">
      <dgm:prSet presAssocID="{1DFDAA01-B803-4549-A003-2ED36899CF12}" presName="topSpace" presStyleCnt="0"/>
      <dgm:spPr/>
    </dgm:pt>
    <dgm:pt modelId="{4D518D96-B885-4019-AF85-5B69CCB3042B}" type="pres">
      <dgm:prSet presAssocID="{1DFDAA01-B803-4549-A003-2ED36899CF12}" presName="firstComp" presStyleCnt="0"/>
      <dgm:spPr/>
    </dgm:pt>
    <dgm:pt modelId="{253DF461-43BF-41DB-B036-8C3F116DF22F}" type="pres">
      <dgm:prSet presAssocID="{1DFDAA01-B803-4549-A003-2ED36899CF12}" presName="firstChild" presStyleLbl="bgAccFollowNode1" presStyleIdx="0" presStyleCnt="12"/>
      <dgm:spPr/>
      <dgm:t>
        <a:bodyPr/>
        <a:lstStyle/>
        <a:p>
          <a:endParaRPr lang="en-US"/>
        </a:p>
      </dgm:t>
    </dgm:pt>
    <dgm:pt modelId="{CA44C620-696F-40B3-88ED-090DE3555413}" type="pres">
      <dgm:prSet presAssocID="{1DFDAA01-B803-4549-A003-2ED36899CF12}" presName="firstChildTx" presStyleLbl="bgAccFollowNode1" presStyleIdx="0" presStyleCnt="12">
        <dgm:presLayoutVars>
          <dgm:bulletEnabled val="1"/>
        </dgm:presLayoutVars>
      </dgm:prSet>
      <dgm:spPr/>
      <dgm:t>
        <a:bodyPr/>
        <a:lstStyle/>
        <a:p>
          <a:endParaRPr lang="en-US"/>
        </a:p>
      </dgm:t>
    </dgm:pt>
    <dgm:pt modelId="{45A5CA5F-3FE1-41EC-84B5-400A190A3413}" type="pres">
      <dgm:prSet presAssocID="{9A8098FC-E6DA-40F0-9AE8-6A9E7492E313}" presName="comp" presStyleCnt="0"/>
      <dgm:spPr/>
    </dgm:pt>
    <dgm:pt modelId="{406D5E77-D933-495A-A55D-16B9DC89CE60}" type="pres">
      <dgm:prSet presAssocID="{9A8098FC-E6DA-40F0-9AE8-6A9E7492E313}" presName="child" presStyleLbl="bgAccFollowNode1" presStyleIdx="1" presStyleCnt="12"/>
      <dgm:spPr/>
      <dgm:t>
        <a:bodyPr/>
        <a:lstStyle/>
        <a:p>
          <a:endParaRPr lang="en-US"/>
        </a:p>
      </dgm:t>
    </dgm:pt>
    <dgm:pt modelId="{8DF5FF33-EF03-447E-9126-08B2CB462A89}" type="pres">
      <dgm:prSet presAssocID="{9A8098FC-E6DA-40F0-9AE8-6A9E7492E313}" presName="childTx" presStyleLbl="bgAccFollowNode1" presStyleIdx="1" presStyleCnt="12">
        <dgm:presLayoutVars>
          <dgm:bulletEnabled val="1"/>
        </dgm:presLayoutVars>
      </dgm:prSet>
      <dgm:spPr/>
      <dgm:t>
        <a:bodyPr/>
        <a:lstStyle/>
        <a:p>
          <a:endParaRPr lang="en-US"/>
        </a:p>
      </dgm:t>
    </dgm:pt>
    <dgm:pt modelId="{C8989253-1087-4C80-8AE1-0B07E355B972}" type="pres">
      <dgm:prSet presAssocID="{4592E674-7140-45F4-AF31-B28F6D2D7544}" presName="comp" presStyleCnt="0"/>
      <dgm:spPr/>
    </dgm:pt>
    <dgm:pt modelId="{4245B29D-440A-4BBB-A92A-A94FEE7119C7}" type="pres">
      <dgm:prSet presAssocID="{4592E674-7140-45F4-AF31-B28F6D2D7544}" presName="child" presStyleLbl="bgAccFollowNode1" presStyleIdx="2" presStyleCnt="12"/>
      <dgm:spPr/>
      <dgm:t>
        <a:bodyPr/>
        <a:lstStyle/>
        <a:p>
          <a:endParaRPr lang="en-US"/>
        </a:p>
      </dgm:t>
    </dgm:pt>
    <dgm:pt modelId="{4135E030-5C58-41D9-8D54-D74D029940A7}" type="pres">
      <dgm:prSet presAssocID="{4592E674-7140-45F4-AF31-B28F6D2D7544}" presName="childTx" presStyleLbl="bgAccFollowNode1" presStyleIdx="2" presStyleCnt="12">
        <dgm:presLayoutVars>
          <dgm:bulletEnabled val="1"/>
        </dgm:presLayoutVars>
      </dgm:prSet>
      <dgm:spPr/>
      <dgm:t>
        <a:bodyPr/>
        <a:lstStyle/>
        <a:p>
          <a:endParaRPr lang="en-US"/>
        </a:p>
      </dgm:t>
    </dgm:pt>
    <dgm:pt modelId="{9B7449C6-508A-473B-BD71-9D0B65370B85}" type="pres">
      <dgm:prSet presAssocID="{72ADF101-9C04-4F5D-AF63-CBA0BEE3BCF5}" presName="comp" presStyleCnt="0"/>
      <dgm:spPr/>
    </dgm:pt>
    <dgm:pt modelId="{87C03819-E3C9-453C-A89A-47AA23040FFC}" type="pres">
      <dgm:prSet presAssocID="{72ADF101-9C04-4F5D-AF63-CBA0BEE3BCF5}" presName="child" presStyleLbl="bgAccFollowNode1" presStyleIdx="3" presStyleCnt="12"/>
      <dgm:spPr/>
      <dgm:t>
        <a:bodyPr/>
        <a:lstStyle/>
        <a:p>
          <a:endParaRPr lang="en-US"/>
        </a:p>
      </dgm:t>
    </dgm:pt>
    <dgm:pt modelId="{1CC06300-ABF8-456C-A24B-C7710060831E}" type="pres">
      <dgm:prSet presAssocID="{72ADF101-9C04-4F5D-AF63-CBA0BEE3BCF5}" presName="childTx" presStyleLbl="bgAccFollowNode1" presStyleIdx="3" presStyleCnt="12">
        <dgm:presLayoutVars>
          <dgm:bulletEnabled val="1"/>
        </dgm:presLayoutVars>
      </dgm:prSet>
      <dgm:spPr/>
      <dgm:t>
        <a:bodyPr/>
        <a:lstStyle/>
        <a:p>
          <a:endParaRPr lang="en-US"/>
        </a:p>
      </dgm:t>
    </dgm:pt>
    <dgm:pt modelId="{BDADBAED-0222-4479-BF10-3C3E2E4DBFDE}" type="pres">
      <dgm:prSet presAssocID="{1DFDAA01-B803-4549-A003-2ED36899CF12}" presName="negSpace" presStyleCnt="0"/>
      <dgm:spPr/>
    </dgm:pt>
    <dgm:pt modelId="{115F8D64-DD3C-49D2-AA32-DF9BE8CA7227}" type="pres">
      <dgm:prSet presAssocID="{1DFDAA01-B803-4549-A003-2ED36899CF12}" presName="circle" presStyleLbl="node1" presStyleIdx="0" presStyleCnt="3"/>
      <dgm:spPr/>
      <dgm:t>
        <a:bodyPr/>
        <a:lstStyle/>
        <a:p>
          <a:endParaRPr lang="en-US"/>
        </a:p>
      </dgm:t>
    </dgm:pt>
    <dgm:pt modelId="{6B8C9D5B-9DD0-43DE-B7BF-D6CFBE0F5A69}" type="pres">
      <dgm:prSet presAssocID="{014D28C8-773F-4FB4-9366-6E7B37A17039}" presName="transSpace" presStyleCnt="0"/>
      <dgm:spPr/>
    </dgm:pt>
    <dgm:pt modelId="{B1977F4B-11EE-452C-BB97-4AC85EC17673}" type="pres">
      <dgm:prSet presAssocID="{DBE87861-E97B-4072-9B44-94219C2466DF}" presName="posSpace" presStyleCnt="0"/>
      <dgm:spPr/>
    </dgm:pt>
    <dgm:pt modelId="{A6E7DD76-8111-4B00-BE72-8A46087C645B}" type="pres">
      <dgm:prSet presAssocID="{DBE87861-E97B-4072-9B44-94219C2466DF}" presName="vertFlow" presStyleCnt="0"/>
      <dgm:spPr/>
    </dgm:pt>
    <dgm:pt modelId="{FDE18B1C-2DB6-4FAA-B9C6-C3D8D0D0A9AD}" type="pres">
      <dgm:prSet presAssocID="{DBE87861-E97B-4072-9B44-94219C2466DF}" presName="topSpace" presStyleCnt="0"/>
      <dgm:spPr/>
    </dgm:pt>
    <dgm:pt modelId="{59391B96-C7F6-4CB0-9669-755870667972}" type="pres">
      <dgm:prSet presAssocID="{DBE87861-E97B-4072-9B44-94219C2466DF}" presName="firstComp" presStyleCnt="0"/>
      <dgm:spPr/>
    </dgm:pt>
    <dgm:pt modelId="{987E067F-9052-4DA0-AD4B-6A539759CFEC}" type="pres">
      <dgm:prSet presAssocID="{DBE87861-E97B-4072-9B44-94219C2466DF}" presName="firstChild" presStyleLbl="bgAccFollowNode1" presStyleIdx="4" presStyleCnt="12"/>
      <dgm:spPr/>
      <dgm:t>
        <a:bodyPr/>
        <a:lstStyle/>
        <a:p>
          <a:endParaRPr lang="en-US"/>
        </a:p>
      </dgm:t>
    </dgm:pt>
    <dgm:pt modelId="{F7CB5C24-FD3B-4160-80EC-62AB6A7D466B}" type="pres">
      <dgm:prSet presAssocID="{DBE87861-E97B-4072-9B44-94219C2466DF}" presName="firstChildTx" presStyleLbl="bgAccFollowNode1" presStyleIdx="4" presStyleCnt="12">
        <dgm:presLayoutVars>
          <dgm:bulletEnabled val="1"/>
        </dgm:presLayoutVars>
      </dgm:prSet>
      <dgm:spPr/>
      <dgm:t>
        <a:bodyPr/>
        <a:lstStyle/>
        <a:p>
          <a:endParaRPr lang="en-US"/>
        </a:p>
      </dgm:t>
    </dgm:pt>
    <dgm:pt modelId="{D836A34A-E6FD-4BE2-921C-60BF853E1D4B}" type="pres">
      <dgm:prSet presAssocID="{F6BDCCD4-41E1-4566-BCC3-66B3CDD40964}" presName="comp" presStyleCnt="0"/>
      <dgm:spPr/>
    </dgm:pt>
    <dgm:pt modelId="{25EB2CA8-17FD-4742-9A1F-78685367D816}" type="pres">
      <dgm:prSet presAssocID="{F6BDCCD4-41E1-4566-BCC3-66B3CDD40964}" presName="child" presStyleLbl="bgAccFollowNode1" presStyleIdx="5" presStyleCnt="12"/>
      <dgm:spPr/>
      <dgm:t>
        <a:bodyPr/>
        <a:lstStyle/>
        <a:p>
          <a:endParaRPr lang="en-US"/>
        </a:p>
      </dgm:t>
    </dgm:pt>
    <dgm:pt modelId="{674FFAA2-0F65-459A-9951-ECD67E42F77A}" type="pres">
      <dgm:prSet presAssocID="{F6BDCCD4-41E1-4566-BCC3-66B3CDD40964}" presName="childTx" presStyleLbl="bgAccFollowNode1" presStyleIdx="5" presStyleCnt="12">
        <dgm:presLayoutVars>
          <dgm:bulletEnabled val="1"/>
        </dgm:presLayoutVars>
      </dgm:prSet>
      <dgm:spPr/>
      <dgm:t>
        <a:bodyPr/>
        <a:lstStyle/>
        <a:p>
          <a:endParaRPr lang="en-US"/>
        </a:p>
      </dgm:t>
    </dgm:pt>
    <dgm:pt modelId="{2EED85A5-BEC2-479A-BC26-B72534717D51}" type="pres">
      <dgm:prSet presAssocID="{70492AD4-FF06-4EA5-8DC7-1FA4483105EF}" presName="comp" presStyleCnt="0"/>
      <dgm:spPr/>
    </dgm:pt>
    <dgm:pt modelId="{B3EC4CD1-FEF2-4AB1-AD52-D290446D49E6}" type="pres">
      <dgm:prSet presAssocID="{70492AD4-FF06-4EA5-8DC7-1FA4483105EF}" presName="child" presStyleLbl="bgAccFollowNode1" presStyleIdx="6" presStyleCnt="12"/>
      <dgm:spPr/>
      <dgm:t>
        <a:bodyPr/>
        <a:lstStyle/>
        <a:p>
          <a:endParaRPr lang="en-US"/>
        </a:p>
      </dgm:t>
    </dgm:pt>
    <dgm:pt modelId="{49163421-0EC6-4E7E-A1F6-E62153D96A81}" type="pres">
      <dgm:prSet presAssocID="{70492AD4-FF06-4EA5-8DC7-1FA4483105EF}" presName="childTx" presStyleLbl="bgAccFollowNode1" presStyleIdx="6" presStyleCnt="12">
        <dgm:presLayoutVars>
          <dgm:bulletEnabled val="1"/>
        </dgm:presLayoutVars>
      </dgm:prSet>
      <dgm:spPr/>
      <dgm:t>
        <a:bodyPr/>
        <a:lstStyle/>
        <a:p>
          <a:endParaRPr lang="en-US"/>
        </a:p>
      </dgm:t>
    </dgm:pt>
    <dgm:pt modelId="{B2A0176E-486F-451D-B983-36168942F4FC}" type="pres">
      <dgm:prSet presAssocID="{55685309-D0B0-4835-B6F4-56BA6A292A29}" presName="comp" presStyleCnt="0"/>
      <dgm:spPr/>
    </dgm:pt>
    <dgm:pt modelId="{4697BFE5-7CCB-440C-991C-16E79BAEAA24}" type="pres">
      <dgm:prSet presAssocID="{55685309-D0B0-4835-B6F4-56BA6A292A29}" presName="child" presStyleLbl="bgAccFollowNode1" presStyleIdx="7" presStyleCnt="12"/>
      <dgm:spPr/>
      <dgm:t>
        <a:bodyPr/>
        <a:lstStyle/>
        <a:p>
          <a:endParaRPr lang="en-US"/>
        </a:p>
      </dgm:t>
    </dgm:pt>
    <dgm:pt modelId="{FEAF67DB-C13A-464E-B912-573F195AB629}" type="pres">
      <dgm:prSet presAssocID="{55685309-D0B0-4835-B6F4-56BA6A292A29}" presName="childTx" presStyleLbl="bgAccFollowNode1" presStyleIdx="7" presStyleCnt="12">
        <dgm:presLayoutVars>
          <dgm:bulletEnabled val="1"/>
        </dgm:presLayoutVars>
      </dgm:prSet>
      <dgm:spPr/>
      <dgm:t>
        <a:bodyPr/>
        <a:lstStyle/>
        <a:p>
          <a:endParaRPr lang="en-US"/>
        </a:p>
      </dgm:t>
    </dgm:pt>
    <dgm:pt modelId="{078FC32C-DD55-41F4-A22C-752BBDC32E2B}" type="pres">
      <dgm:prSet presAssocID="{DBE87861-E97B-4072-9B44-94219C2466DF}" presName="negSpace" presStyleCnt="0"/>
      <dgm:spPr/>
    </dgm:pt>
    <dgm:pt modelId="{90F8C0EE-A443-4CD9-ADB6-A745734DA7CA}" type="pres">
      <dgm:prSet presAssocID="{DBE87861-E97B-4072-9B44-94219C2466DF}" presName="circle" presStyleLbl="node1" presStyleIdx="1" presStyleCnt="3"/>
      <dgm:spPr/>
      <dgm:t>
        <a:bodyPr/>
        <a:lstStyle/>
        <a:p>
          <a:endParaRPr lang="en-US"/>
        </a:p>
      </dgm:t>
    </dgm:pt>
    <dgm:pt modelId="{B32D7A95-A377-4F17-8C2D-F67BBF90D29B}" type="pres">
      <dgm:prSet presAssocID="{5469900E-757D-49D2-BAA0-1DF75F69CD80}" presName="transSpace" presStyleCnt="0"/>
      <dgm:spPr/>
    </dgm:pt>
    <dgm:pt modelId="{FA143345-2C47-4077-B604-AF91D960D97F}" type="pres">
      <dgm:prSet presAssocID="{1E9CE020-6FEC-4EC5-A817-F4465F645939}" presName="posSpace" presStyleCnt="0"/>
      <dgm:spPr/>
    </dgm:pt>
    <dgm:pt modelId="{1F50034C-1E3B-4092-8095-4630817EE3A6}" type="pres">
      <dgm:prSet presAssocID="{1E9CE020-6FEC-4EC5-A817-F4465F645939}" presName="vertFlow" presStyleCnt="0"/>
      <dgm:spPr/>
    </dgm:pt>
    <dgm:pt modelId="{BE6F1226-3324-4841-B679-C6CE4E8B1634}" type="pres">
      <dgm:prSet presAssocID="{1E9CE020-6FEC-4EC5-A817-F4465F645939}" presName="topSpace" presStyleCnt="0"/>
      <dgm:spPr/>
    </dgm:pt>
    <dgm:pt modelId="{7D8A1B56-1D9B-4B34-8304-21CD37C75184}" type="pres">
      <dgm:prSet presAssocID="{1E9CE020-6FEC-4EC5-A817-F4465F645939}" presName="firstComp" presStyleCnt="0"/>
      <dgm:spPr/>
    </dgm:pt>
    <dgm:pt modelId="{1605C7C9-11C7-42D7-9FAA-78F3A1940212}" type="pres">
      <dgm:prSet presAssocID="{1E9CE020-6FEC-4EC5-A817-F4465F645939}" presName="firstChild" presStyleLbl="bgAccFollowNode1" presStyleIdx="8" presStyleCnt="12"/>
      <dgm:spPr/>
      <dgm:t>
        <a:bodyPr/>
        <a:lstStyle/>
        <a:p>
          <a:endParaRPr lang="en-US"/>
        </a:p>
      </dgm:t>
    </dgm:pt>
    <dgm:pt modelId="{494747CD-9664-41B4-8BCF-CCE4E3E80E20}" type="pres">
      <dgm:prSet presAssocID="{1E9CE020-6FEC-4EC5-A817-F4465F645939}" presName="firstChildTx" presStyleLbl="bgAccFollowNode1" presStyleIdx="8" presStyleCnt="12">
        <dgm:presLayoutVars>
          <dgm:bulletEnabled val="1"/>
        </dgm:presLayoutVars>
      </dgm:prSet>
      <dgm:spPr/>
      <dgm:t>
        <a:bodyPr/>
        <a:lstStyle/>
        <a:p>
          <a:endParaRPr lang="en-US"/>
        </a:p>
      </dgm:t>
    </dgm:pt>
    <dgm:pt modelId="{99C82797-5EFC-47C2-A227-1BA65EC0ABC4}" type="pres">
      <dgm:prSet presAssocID="{9F5E6464-683C-4484-A856-287E848E317D}" presName="comp" presStyleCnt="0"/>
      <dgm:spPr/>
    </dgm:pt>
    <dgm:pt modelId="{6899E5CE-E0BA-4B32-8BF6-41D0D1142CB0}" type="pres">
      <dgm:prSet presAssocID="{9F5E6464-683C-4484-A856-287E848E317D}" presName="child" presStyleLbl="bgAccFollowNode1" presStyleIdx="9" presStyleCnt="12" custLinFactNeighborY="1344"/>
      <dgm:spPr/>
      <dgm:t>
        <a:bodyPr/>
        <a:lstStyle/>
        <a:p>
          <a:endParaRPr lang="en-US"/>
        </a:p>
      </dgm:t>
    </dgm:pt>
    <dgm:pt modelId="{4604203F-8D7A-45C2-A3A3-3C1855EB7AC0}" type="pres">
      <dgm:prSet presAssocID="{9F5E6464-683C-4484-A856-287E848E317D}" presName="childTx" presStyleLbl="bgAccFollowNode1" presStyleIdx="9" presStyleCnt="12">
        <dgm:presLayoutVars>
          <dgm:bulletEnabled val="1"/>
        </dgm:presLayoutVars>
      </dgm:prSet>
      <dgm:spPr/>
      <dgm:t>
        <a:bodyPr/>
        <a:lstStyle/>
        <a:p>
          <a:endParaRPr lang="en-US"/>
        </a:p>
      </dgm:t>
    </dgm:pt>
    <dgm:pt modelId="{86FE007B-E4CC-4AA1-9D60-6D9582D65207}" type="pres">
      <dgm:prSet presAssocID="{D505B1C5-5E38-41B2-BD1F-B38D613D1065}" presName="comp" presStyleCnt="0"/>
      <dgm:spPr/>
    </dgm:pt>
    <dgm:pt modelId="{74F014E7-54AA-4BD1-BB9D-B9B40EDE8687}" type="pres">
      <dgm:prSet presAssocID="{D505B1C5-5E38-41B2-BD1F-B38D613D1065}" presName="child" presStyleLbl="bgAccFollowNode1" presStyleIdx="10" presStyleCnt="12"/>
      <dgm:spPr/>
      <dgm:t>
        <a:bodyPr/>
        <a:lstStyle/>
        <a:p>
          <a:endParaRPr lang="en-US"/>
        </a:p>
      </dgm:t>
    </dgm:pt>
    <dgm:pt modelId="{0179CCDC-D1EF-486A-B6AA-3AB369FD5BA7}" type="pres">
      <dgm:prSet presAssocID="{D505B1C5-5E38-41B2-BD1F-B38D613D1065}" presName="childTx" presStyleLbl="bgAccFollowNode1" presStyleIdx="10" presStyleCnt="12">
        <dgm:presLayoutVars>
          <dgm:bulletEnabled val="1"/>
        </dgm:presLayoutVars>
      </dgm:prSet>
      <dgm:spPr/>
      <dgm:t>
        <a:bodyPr/>
        <a:lstStyle/>
        <a:p>
          <a:endParaRPr lang="en-US"/>
        </a:p>
      </dgm:t>
    </dgm:pt>
    <dgm:pt modelId="{1E6A0DC0-4AD7-462F-9D66-0502F4C3C5EB}" type="pres">
      <dgm:prSet presAssocID="{E704BDD9-2A1A-4F82-A32B-4CED3E85E38A}" presName="comp" presStyleCnt="0"/>
      <dgm:spPr/>
    </dgm:pt>
    <dgm:pt modelId="{533FB2CE-6955-4247-B85F-4DAC8F1E9EA2}" type="pres">
      <dgm:prSet presAssocID="{E704BDD9-2A1A-4F82-A32B-4CED3E85E38A}" presName="child" presStyleLbl="bgAccFollowNode1" presStyleIdx="11" presStyleCnt="12"/>
      <dgm:spPr/>
      <dgm:t>
        <a:bodyPr/>
        <a:lstStyle/>
        <a:p>
          <a:endParaRPr lang="en-US"/>
        </a:p>
      </dgm:t>
    </dgm:pt>
    <dgm:pt modelId="{C407DB0E-7667-4C0A-80A4-757428C5D0B5}" type="pres">
      <dgm:prSet presAssocID="{E704BDD9-2A1A-4F82-A32B-4CED3E85E38A}" presName="childTx" presStyleLbl="bgAccFollowNode1" presStyleIdx="11" presStyleCnt="12">
        <dgm:presLayoutVars>
          <dgm:bulletEnabled val="1"/>
        </dgm:presLayoutVars>
      </dgm:prSet>
      <dgm:spPr/>
      <dgm:t>
        <a:bodyPr/>
        <a:lstStyle/>
        <a:p>
          <a:endParaRPr lang="en-US"/>
        </a:p>
      </dgm:t>
    </dgm:pt>
    <dgm:pt modelId="{26E9D188-0D09-4039-AED2-30566179ADD3}" type="pres">
      <dgm:prSet presAssocID="{1E9CE020-6FEC-4EC5-A817-F4465F645939}" presName="negSpace" presStyleCnt="0"/>
      <dgm:spPr/>
    </dgm:pt>
    <dgm:pt modelId="{FF24AF19-CECE-415E-BD4C-C08895E4B636}" type="pres">
      <dgm:prSet presAssocID="{1E9CE020-6FEC-4EC5-A817-F4465F645939}" presName="circle" presStyleLbl="node1" presStyleIdx="2" presStyleCnt="3"/>
      <dgm:spPr/>
      <dgm:t>
        <a:bodyPr/>
        <a:lstStyle/>
        <a:p>
          <a:endParaRPr lang="en-US"/>
        </a:p>
      </dgm:t>
    </dgm:pt>
  </dgm:ptLst>
  <dgm:cxnLst>
    <dgm:cxn modelId="{0E805084-7EDE-4B38-A6CF-D38D0CB34A12}" srcId="{3EA69148-36AA-4DE2-96E7-D1AADC4AA347}" destId="{DBE87861-E97B-4072-9B44-94219C2466DF}" srcOrd="1" destOrd="0" parTransId="{7C65A3FB-0AD1-4439-8366-2E2CE62F2085}" sibTransId="{5469900E-757D-49D2-BAA0-1DF75F69CD80}"/>
    <dgm:cxn modelId="{F956BE06-95DB-4878-A2AC-B24CE1262410}" type="presOf" srcId="{E704BDD9-2A1A-4F82-A32B-4CED3E85E38A}" destId="{533FB2CE-6955-4247-B85F-4DAC8F1E9EA2}" srcOrd="0" destOrd="0" presId="urn:microsoft.com/office/officeart/2005/8/layout/hList9"/>
    <dgm:cxn modelId="{1506812C-128F-4725-9C92-16B9777458FE}" srcId="{3EA69148-36AA-4DE2-96E7-D1AADC4AA347}" destId="{1E9CE020-6FEC-4EC5-A817-F4465F645939}" srcOrd="2" destOrd="0" parTransId="{013C975F-3B8B-4C39-A29D-53C037FA6ACA}" sibTransId="{6B166F72-B518-4ACB-B38F-BAEBE7EBDDD4}"/>
    <dgm:cxn modelId="{7B0D1FE0-8583-4E49-922C-4C40385B65D1}" type="presOf" srcId="{1E9CE020-6FEC-4EC5-A817-F4465F645939}" destId="{FF24AF19-CECE-415E-BD4C-C08895E4B636}" srcOrd="0" destOrd="0" presId="urn:microsoft.com/office/officeart/2005/8/layout/hList9"/>
    <dgm:cxn modelId="{4C8D29DE-60EB-4BCE-A28D-D9995F277AC6}" type="presOf" srcId="{55685309-D0B0-4835-B6F4-56BA6A292A29}" destId="{4697BFE5-7CCB-440C-991C-16E79BAEAA24}" srcOrd="0" destOrd="0" presId="urn:microsoft.com/office/officeart/2005/8/layout/hList9"/>
    <dgm:cxn modelId="{EF67CA72-7B87-4D8F-A0AC-E15AD4DBD5EE}" type="presOf" srcId="{70492AD4-FF06-4EA5-8DC7-1FA4483105EF}" destId="{49163421-0EC6-4E7E-A1F6-E62153D96A81}" srcOrd="1" destOrd="0" presId="urn:microsoft.com/office/officeart/2005/8/layout/hList9"/>
    <dgm:cxn modelId="{955716BD-A129-4FBF-900F-7CCDF275271A}" type="presOf" srcId="{72ADF101-9C04-4F5D-AF63-CBA0BEE3BCF5}" destId="{1CC06300-ABF8-456C-A24B-C7710060831E}" srcOrd="1" destOrd="0" presId="urn:microsoft.com/office/officeart/2005/8/layout/hList9"/>
    <dgm:cxn modelId="{404B853B-830E-46D6-B4EA-88195C12A7F8}" type="presOf" srcId="{F6BDCCD4-41E1-4566-BCC3-66B3CDD40964}" destId="{25EB2CA8-17FD-4742-9A1F-78685367D816}" srcOrd="0" destOrd="0" presId="urn:microsoft.com/office/officeart/2005/8/layout/hList9"/>
    <dgm:cxn modelId="{1762E921-20CF-483A-8C19-C78A940734E3}" type="presOf" srcId="{4592E674-7140-45F4-AF31-B28F6D2D7544}" destId="{4135E030-5C58-41D9-8D54-D74D029940A7}" srcOrd="1" destOrd="0" presId="urn:microsoft.com/office/officeart/2005/8/layout/hList9"/>
    <dgm:cxn modelId="{55FAA148-6EB3-498E-BC91-0E3059DB059B}" type="presOf" srcId="{E704BDD9-2A1A-4F82-A32B-4CED3E85E38A}" destId="{C407DB0E-7667-4C0A-80A4-757428C5D0B5}" srcOrd="1" destOrd="0" presId="urn:microsoft.com/office/officeart/2005/8/layout/hList9"/>
    <dgm:cxn modelId="{BC30D498-08A1-4450-9A57-1EF24BC0421E}" type="presOf" srcId="{70492AD4-FF06-4EA5-8DC7-1FA4483105EF}" destId="{B3EC4CD1-FEF2-4AB1-AD52-D290446D49E6}" srcOrd="0" destOrd="0" presId="urn:microsoft.com/office/officeart/2005/8/layout/hList9"/>
    <dgm:cxn modelId="{0CC61CB6-0625-4FE1-9A16-846C38DB6429}" srcId="{1E9CE020-6FEC-4EC5-A817-F4465F645939}" destId="{B8DE329E-78E9-4DB4-9B45-B653CC0DF6CE}" srcOrd="0" destOrd="0" parTransId="{622F35CF-E654-4185-90BD-A80D57E070BA}" sibTransId="{0D60E7ED-7A80-49A6-9956-2D7B02124DE5}"/>
    <dgm:cxn modelId="{D1AAC5DE-456D-406A-9097-5529FC69DB63}" type="presOf" srcId="{55685309-D0B0-4835-B6F4-56BA6A292A29}" destId="{FEAF67DB-C13A-464E-B912-573F195AB629}" srcOrd="1" destOrd="0" presId="urn:microsoft.com/office/officeart/2005/8/layout/hList9"/>
    <dgm:cxn modelId="{5BE574FF-E036-47D7-981D-163A5FE8469C}" type="presOf" srcId="{4592E674-7140-45F4-AF31-B28F6D2D7544}" destId="{4245B29D-440A-4BBB-A92A-A94FEE7119C7}" srcOrd="0" destOrd="0" presId="urn:microsoft.com/office/officeart/2005/8/layout/hList9"/>
    <dgm:cxn modelId="{6E909469-9D24-4D92-80A3-27B8A9B7E1F3}" type="presOf" srcId="{D1665FDE-EB5D-435F-BE15-41EB7879162A}" destId="{253DF461-43BF-41DB-B036-8C3F116DF22F}" srcOrd="0" destOrd="0" presId="urn:microsoft.com/office/officeart/2005/8/layout/hList9"/>
    <dgm:cxn modelId="{55F6628F-DB8E-4A09-8BC2-D950496B09B9}" type="presOf" srcId="{B8DE329E-78E9-4DB4-9B45-B653CC0DF6CE}" destId="{494747CD-9664-41B4-8BCF-CCE4E3E80E20}" srcOrd="1" destOrd="0" presId="urn:microsoft.com/office/officeart/2005/8/layout/hList9"/>
    <dgm:cxn modelId="{735FB47E-44E4-4086-B72E-FF4BAA6DDF6F}" type="presOf" srcId="{4F64D826-F2F8-412D-817D-733D0D80CF7B}" destId="{F7CB5C24-FD3B-4160-80EC-62AB6A7D466B}" srcOrd="1" destOrd="0" presId="urn:microsoft.com/office/officeart/2005/8/layout/hList9"/>
    <dgm:cxn modelId="{994D3C51-2474-46A0-B785-063126DC660B}" type="presOf" srcId="{D505B1C5-5E38-41B2-BD1F-B38D613D1065}" destId="{0179CCDC-D1EF-486A-B6AA-3AB369FD5BA7}" srcOrd="1" destOrd="0" presId="urn:microsoft.com/office/officeart/2005/8/layout/hList9"/>
    <dgm:cxn modelId="{33119FE8-B9A8-4E88-93E8-03A35BB9BFFC}" type="presOf" srcId="{9A8098FC-E6DA-40F0-9AE8-6A9E7492E313}" destId="{406D5E77-D933-495A-A55D-16B9DC89CE60}" srcOrd="0" destOrd="0" presId="urn:microsoft.com/office/officeart/2005/8/layout/hList9"/>
    <dgm:cxn modelId="{2A616A9E-17DE-4ADE-8827-3741A1223FDF}" srcId="{1DFDAA01-B803-4549-A003-2ED36899CF12}" destId="{D1665FDE-EB5D-435F-BE15-41EB7879162A}" srcOrd="0" destOrd="0" parTransId="{7E08DE9F-E6E9-42FB-9C38-75FDB9E1AF21}" sibTransId="{5F7D92C1-A10A-42E8-9E07-1B1A8B2BD24C}"/>
    <dgm:cxn modelId="{594E45A7-8814-4DF9-BAE8-65DF2CD154EF}" srcId="{1E9CE020-6FEC-4EC5-A817-F4465F645939}" destId="{E704BDD9-2A1A-4F82-A32B-4CED3E85E38A}" srcOrd="3" destOrd="0" parTransId="{45D5AC59-AB07-45C5-90AE-1F01217D4E76}" sibTransId="{4472AD89-9CB2-4DFE-8BF4-B39EE3C0C56B}"/>
    <dgm:cxn modelId="{6B27B5AA-4531-4FAD-9FE4-256BC37C247B}" srcId="{1DFDAA01-B803-4549-A003-2ED36899CF12}" destId="{72ADF101-9C04-4F5D-AF63-CBA0BEE3BCF5}" srcOrd="3" destOrd="0" parTransId="{7E9B0EF9-714C-49F4-8804-8CDCAA5DE37C}" sibTransId="{A94EFA99-E196-49A3-BE33-E30A3514DD2D}"/>
    <dgm:cxn modelId="{6C7643B9-3BC0-4B98-A22F-64114D766ED4}" srcId="{3EA69148-36AA-4DE2-96E7-D1AADC4AA347}" destId="{1DFDAA01-B803-4549-A003-2ED36899CF12}" srcOrd="0" destOrd="0" parTransId="{60FC34E1-3FCB-4626-ADB3-14CCD94B2F22}" sibTransId="{014D28C8-773F-4FB4-9366-6E7B37A17039}"/>
    <dgm:cxn modelId="{7F821CB5-9BE2-4ECB-9004-4A7D6EA8384F}" type="presOf" srcId="{3EA69148-36AA-4DE2-96E7-D1AADC4AA347}" destId="{BE672456-0FF3-4D35-B1E4-081C1ED72C1D}" srcOrd="0" destOrd="0" presId="urn:microsoft.com/office/officeart/2005/8/layout/hList9"/>
    <dgm:cxn modelId="{FF15619B-A3B6-4DCA-80DB-7EAAEFC651F3}" srcId="{DBE87861-E97B-4072-9B44-94219C2466DF}" destId="{70492AD4-FF06-4EA5-8DC7-1FA4483105EF}" srcOrd="2" destOrd="0" parTransId="{9EB20DB3-6742-4103-AEE9-1595B06017B8}" sibTransId="{895EBBC2-9592-481E-A086-060D95C846BA}"/>
    <dgm:cxn modelId="{B83FF431-C197-4CBB-B6E8-E7E8C37D1323}" type="presOf" srcId="{9F5E6464-683C-4484-A856-287E848E317D}" destId="{4604203F-8D7A-45C2-A3A3-3C1855EB7AC0}" srcOrd="1" destOrd="0" presId="urn:microsoft.com/office/officeart/2005/8/layout/hList9"/>
    <dgm:cxn modelId="{0AAB464E-647B-49A5-B2D8-3DDA88C4AAEC}" type="presOf" srcId="{9F5E6464-683C-4484-A856-287E848E317D}" destId="{6899E5CE-E0BA-4B32-8BF6-41D0D1142CB0}" srcOrd="0" destOrd="0" presId="urn:microsoft.com/office/officeart/2005/8/layout/hList9"/>
    <dgm:cxn modelId="{EA1FF11C-ECB7-47E5-BF66-F4D2403C7844}" type="presOf" srcId="{4F64D826-F2F8-412D-817D-733D0D80CF7B}" destId="{987E067F-9052-4DA0-AD4B-6A539759CFEC}" srcOrd="0" destOrd="0" presId="urn:microsoft.com/office/officeart/2005/8/layout/hList9"/>
    <dgm:cxn modelId="{ABF9E207-505A-44FF-AD8C-4BFBAF87D1BD}" type="presOf" srcId="{F6BDCCD4-41E1-4566-BCC3-66B3CDD40964}" destId="{674FFAA2-0F65-459A-9951-ECD67E42F77A}" srcOrd="1" destOrd="0" presId="urn:microsoft.com/office/officeart/2005/8/layout/hList9"/>
    <dgm:cxn modelId="{A8CE0B32-AAB3-4C93-8521-020E40DC9593}" srcId="{1E9CE020-6FEC-4EC5-A817-F4465F645939}" destId="{9F5E6464-683C-4484-A856-287E848E317D}" srcOrd="1" destOrd="0" parTransId="{235FD12B-DB93-4E06-BF20-3317885B28D4}" sibTransId="{71B46ACC-5E51-4CA2-B103-4456DC29B513}"/>
    <dgm:cxn modelId="{BE9C6F39-5D74-4E61-80D4-065ED8100289}" srcId="{1E9CE020-6FEC-4EC5-A817-F4465F645939}" destId="{D505B1C5-5E38-41B2-BD1F-B38D613D1065}" srcOrd="2" destOrd="0" parTransId="{AAA6F2FC-8C23-4F9E-9965-EF076D69C9F1}" sibTransId="{DA2BFC02-EBD1-4A3F-BBA2-A8C99E440025}"/>
    <dgm:cxn modelId="{2517F8DD-DA24-4B2A-9E0D-AA21ACBFC917}" srcId="{DBE87861-E97B-4072-9B44-94219C2466DF}" destId="{F6BDCCD4-41E1-4566-BCC3-66B3CDD40964}" srcOrd="1" destOrd="0" parTransId="{D4568B9D-0245-4A88-9C1A-071FF7C45147}" sibTransId="{BFDE78A6-5A08-4837-8CAE-B6F65D91DE13}"/>
    <dgm:cxn modelId="{61AFD131-C795-4643-9F60-4970F676A94F}" srcId="{1DFDAA01-B803-4549-A003-2ED36899CF12}" destId="{4592E674-7140-45F4-AF31-B28F6D2D7544}" srcOrd="2" destOrd="0" parTransId="{3A38E0DE-3543-4C8F-903D-69E8A2DAF111}" sibTransId="{97D49F4B-831D-4694-8811-56D1D32EA2F9}"/>
    <dgm:cxn modelId="{52BA563E-ED47-4DDC-993C-F197EBD55D45}" srcId="{DBE87861-E97B-4072-9B44-94219C2466DF}" destId="{4F64D826-F2F8-412D-817D-733D0D80CF7B}" srcOrd="0" destOrd="0" parTransId="{4D019B06-49F0-4A6D-9E61-4CA7D58E6D4C}" sibTransId="{0FDC1BB8-8260-4A13-9B0E-C1338DA5353C}"/>
    <dgm:cxn modelId="{5FAF958D-E3A4-4009-BDFF-7BC2641C5842}" type="presOf" srcId="{72ADF101-9C04-4F5D-AF63-CBA0BEE3BCF5}" destId="{87C03819-E3C9-453C-A89A-47AA23040FFC}" srcOrd="0" destOrd="0" presId="urn:microsoft.com/office/officeart/2005/8/layout/hList9"/>
    <dgm:cxn modelId="{296D63D4-3B42-4AFF-BB20-ECD52083F727}" srcId="{DBE87861-E97B-4072-9B44-94219C2466DF}" destId="{55685309-D0B0-4835-B6F4-56BA6A292A29}" srcOrd="3" destOrd="0" parTransId="{6C158EC6-F5F9-4D60-B2BD-7B5429CF79AB}" sibTransId="{7753A166-0CF0-4549-99ED-27495FE0A265}"/>
    <dgm:cxn modelId="{FCCAA78C-55F5-42DE-BE52-D0D01EF7CA1E}" type="presOf" srcId="{B8DE329E-78E9-4DB4-9B45-B653CC0DF6CE}" destId="{1605C7C9-11C7-42D7-9FAA-78F3A1940212}" srcOrd="0" destOrd="0" presId="urn:microsoft.com/office/officeart/2005/8/layout/hList9"/>
    <dgm:cxn modelId="{4F4523D6-D374-437E-95EF-F4F191939ECD}" type="presOf" srcId="{D1665FDE-EB5D-435F-BE15-41EB7879162A}" destId="{CA44C620-696F-40B3-88ED-090DE3555413}" srcOrd="1" destOrd="0" presId="urn:microsoft.com/office/officeart/2005/8/layout/hList9"/>
    <dgm:cxn modelId="{CAB1949F-1470-4CBE-88EF-E53A10998AD1}" type="presOf" srcId="{1DFDAA01-B803-4549-A003-2ED36899CF12}" destId="{115F8D64-DD3C-49D2-AA32-DF9BE8CA7227}" srcOrd="0" destOrd="0" presId="urn:microsoft.com/office/officeart/2005/8/layout/hList9"/>
    <dgm:cxn modelId="{940C69BC-FFA5-4179-A19F-A2909E02017C}" srcId="{1DFDAA01-B803-4549-A003-2ED36899CF12}" destId="{9A8098FC-E6DA-40F0-9AE8-6A9E7492E313}" srcOrd="1" destOrd="0" parTransId="{4FDFE61C-5F67-4D7E-9D43-BA8982935230}" sibTransId="{E2470115-AA95-48A6-944F-45E298FDD49F}"/>
    <dgm:cxn modelId="{82239319-E6FB-4A9F-BAC7-067B28AB9821}" type="presOf" srcId="{D505B1C5-5E38-41B2-BD1F-B38D613D1065}" destId="{74F014E7-54AA-4BD1-BB9D-B9B40EDE8687}" srcOrd="0" destOrd="0" presId="urn:microsoft.com/office/officeart/2005/8/layout/hList9"/>
    <dgm:cxn modelId="{85E0ADF9-3281-44A6-893E-1400A2414C14}" type="presOf" srcId="{DBE87861-E97B-4072-9B44-94219C2466DF}" destId="{90F8C0EE-A443-4CD9-ADB6-A745734DA7CA}" srcOrd="0" destOrd="0" presId="urn:microsoft.com/office/officeart/2005/8/layout/hList9"/>
    <dgm:cxn modelId="{CFD989EE-BAE8-4EF0-BF02-462B7DB7FE24}" type="presOf" srcId="{9A8098FC-E6DA-40F0-9AE8-6A9E7492E313}" destId="{8DF5FF33-EF03-447E-9126-08B2CB462A89}" srcOrd="1" destOrd="0" presId="urn:microsoft.com/office/officeart/2005/8/layout/hList9"/>
    <dgm:cxn modelId="{1924FA7C-75F8-46A8-9B9E-96915DABF3DF}" type="presParOf" srcId="{BE672456-0FF3-4D35-B1E4-081C1ED72C1D}" destId="{E7860B97-4276-41A6-BE1E-5A20A13D5524}" srcOrd="0" destOrd="0" presId="urn:microsoft.com/office/officeart/2005/8/layout/hList9"/>
    <dgm:cxn modelId="{07482553-4516-4428-88E4-15AB4A346FE6}" type="presParOf" srcId="{BE672456-0FF3-4D35-B1E4-081C1ED72C1D}" destId="{F2498014-672F-4A90-8E00-C1BBFA7B610A}" srcOrd="1" destOrd="0" presId="urn:microsoft.com/office/officeart/2005/8/layout/hList9"/>
    <dgm:cxn modelId="{8ACC3319-5AD3-4ECF-9891-4CF55ECD1A02}" type="presParOf" srcId="{F2498014-672F-4A90-8E00-C1BBFA7B610A}" destId="{4FD565E9-66E2-4BF4-A3DA-C5E16C7B7FBB}" srcOrd="0" destOrd="0" presId="urn:microsoft.com/office/officeart/2005/8/layout/hList9"/>
    <dgm:cxn modelId="{CEC6675A-3414-4ECF-B26D-F17DBD526429}" type="presParOf" srcId="{F2498014-672F-4A90-8E00-C1BBFA7B610A}" destId="{4D518D96-B885-4019-AF85-5B69CCB3042B}" srcOrd="1" destOrd="0" presId="urn:microsoft.com/office/officeart/2005/8/layout/hList9"/>
    <dgm:cxn modelId="{3269DE80-D0BD-4A51-B080-CB813CD04586}" type="presParOf" srcId="{4D518D96-B885-4019-AF85-5B69CCB3042B}" destId="{253DF461-43BF-41DB-B036-8C3F116DF22F}" srcOrd="0" destOrd="0" presId="urn:microsoft.com/office/officeart/2005/8/layout/hList9"/>
    <dgm:cxn modelId="{52CBA857-F06F-4305-8856-C8D5E9D83127}" type="presParOf" srcId="{4D518D96-B885-4019-AF85-5B69CCB3042B}" destId="{CA44C620-696F-40B3-88ED-090DE3555413}" srcOrd="1" destOrd="0" presId="urn:microsoft.com/office/officeart/2005/8/layout/hList9"/>
    <dgm:cxn modelId="{8B5E515D-D209-479F-B08D-D78AA60D5E7B}" type="presParOf" srcId="{F2498014-672F-4A90-8E00-C1BBFA7B610A}" destId="{45A5CA5F-3FE1-41EC-84B5-400A190A3413}" srcOrd="2" destOrd="0" presId="urn:microsoft.com/office/officeart/2005/8/layout/hList9"/>
    <dgm:cxn modelId="{65755597-0073-4612-AB93-E3796D7999B0}" type="presParOf" srcId="{45A5CA5F-3FE1-41EC-84B5-400A190A3413}" destId="{406D5E77-D933-495A-A55D-16B9DC89CE60}" srcOrd="0" destOrd="0" presId="urn:microsoft.com/office/officeart/2005/8/layout/hList9"/>
    <dgm:cxn modelId="{C72DD738-4782-48BA-97CA-A1778EE75578}" type="presParOf" srcId="{45A5CA5F-3FE1-41EC-84B5-400A190A3413}" destId="{8DF5FF33-EF03-447E-9126-08B2CB462A89}" srcOrd="1" destOrd="0" presId="urn:microsoft.com/office/officeart/2005/8/layout/hList9"/>
    <dgm:cxn modelId="{1022297F-4BE2-412E-A709-C8C88C47113A}" type="presParOf" srcId="{F2498014-672F-4A90-8E00-C1BBFA7B610A}" destId="{C8989253-1087-4C80-8AE1-0B07E355B972}" srcOrd="3" destOrd="0" presId="urn:microsoft.com/office/officeart/2005/8/layout/hList9"/>
    <dgm:cxn modelId="{020CD678-FC26-4F47-8A35-B1F3D50552E1}" type="presParOf" srcId="{C8989253-1087-4C80-8AE1-0B07E355B972}" destId="{4245B29D-440A-4BBB-A92A-A94FEE7119C7}" srcOrd="0" destOrd="0" presId="urn:microsoft.com/office/officeart/2005/8/layout/hList9"/>
    <dgm:cxn modelId="{3F70CECB-FC65-4BC7-9A8F-A53655D651D2}" type="presParOf" srcId="{C8989253-1087-4C80-8AE1-0B07E355B972}" destId="{4135E030-5C58-41D9-8D54-D74D029940A7}" srcOrd="1" destOrd="0" presId="urn:microsoft.com/office/officeart/2005/8/layout/hList9"/>
    <dgm:cxn modelId="{6C6B04BE-82BA-47F7-9510-BE137C719655}" type="presParOf" srcId="{F2498014-672F-4A90-8E00-C1BBFA7B610A}" destId="{9B7449C6-508A-473B-BD71-9D0B65370B85}" srcOrd="4" destOrd="0" presId="urn:microsoft.com/office/officeart/2005/8/layout/hList9"/>
    <dgm:cxn modelId="{0A6C6FFA-7522-4DE3-A041-909A2C161B57}" type="presParOf" srcId="{9B7449C6-508A-473B-BD71-9D0B65370B85}" destId="{87C03819-E3C9-453C-A89A-47AA23040FFC}" srcOrd="0" destOrd="0" presId="urn:microsoft.com/office/officeart/2005/8/layout/hList9"/>
    <dgm:cxn modelId="{34359973-4D4B-41A5-AA08-E2D234B0AB36}" type="presParOf" srcId="{9B7449C6-508A-473B-BD71-9D0B65370B85}" destId="{1CC06300-ABF8-456C-A24B-C7710060831E}" srcOrd="1" destOrd="0" presId="urn:microsoft.com/office/officeart/2005/8/layout/hList9"/>
    <dgm:cxn modelId="{33CA4DC7-376D-4A48-B260-440413AD40EC}" type="presParOf" srcId="{BE672456-0FF3-4D35-B1E4-081C1ED72C1D}" destId="{BDADBAED-0222-4479-BF10-3C3E2E4DBFDE}" srcOrd="2" destOrd="0" presId="urn:microsoft.com/office/officeart/2005/8/layout/hList9"/>
    <dgm:cxn modelId="{5C8C046B-1A0E-4572-B111-583B83FE546D}" type="presParOf" srcId="{BE672456-0FF3-4D35-B1E4-081C1ED72C1D}" destId="{115F8D64-DD3C-49D2-AA32-DF9BE8CA7227}" srcOrd="3" destOrd="0" presId="urn:microsoft.com/office/officeart/2005/8/layout/hList9"/>
    <dgm:cxn modelId="{A1D97D76-060B-4A5F-BFCE-902C68F5F1A0}" type="presParOf" srcId="{BE672456-0FF3-4D35-B1E4-081C1ED72C1D}" destId="{6B8C9D5B-9DD0-43DE-B7BF-D6CFBE0F5A69}" srcOrd="4" destOrd="0" presId="urn:microsoft.com/office/officeart/2005/8/layout/hList9"/>
    <dgm:cxn modelId="{DFB054C3-DBF2-4649-8206-3D89444AE161}" type="presParOf" srcId="{BE672456-0FF3-4D35-B1E4-081C1ED72C1D}" destId="{B1977F4B-11EE-452C-BB97-4AC85EC17673}" srcOrd="5" destOrd="0" presId="urn:microsoft.com/office/officeart/2005/8/layout/hList9"/>
    <dgm:cxn modelId="{B7E6534F-09B9-4EAE-919F-7176DEF638A2}" type="presParOf" srcId="{BE672456-0FF3-4D35-B1E4-081C1ED72C1D}" destId="{A6E7DD76-8111-4B00-BE72-8A46087C645B}" srcOrd="6" destOrd="0" presId="urn:microsoft.com/office/officeart/2005/8/layout/hList9"/>
    <dgm:cxn modelId="{E83F11F5-81BF-44DE-B722-1CD1D166658D}" type="presParOf" srcId="{A6E7DD76-8111-4B00-BE72-8A46087C645B}" destId="{FDE18B1C-2DB6-4FAA-B9C6-C3D8D0D0A9AD}" srcOrd="0" destOrd="0" presId="urn:microsoft.com/office/officeart/2005/8/layout/hList9"/>
    <dgm:cxn modelId="{57C04548-87F1-4AA2-84B3-701A8088BEB3}" type="presParOf" srcId="{A6E7DD76-8111-4B00-BE72-8A46087C645B}" destId="{59391B96-C7F6-4CB0-9669-755870667972}" srcOrd="1" destOrd="0" presId="urn:microsoft.com/office/officeart/2005/8/layout/hList9"/>
    <dgm:cxn modelId="{764E4054-2F64-4FEC-9BED-6DED0CC9F2BF}" type="presParOf" srcId="{59391B96-C7F6-4CB0-9669-755870667972}" destId="{987E067F-9052-4DA0-AD4B-6A539759CFEC}" srcOrd="0" destOrd="0" presId="urn:microsoft.com/office/officeart/2005/8/layout/hList9"/>
    <dgm:cxn modelId="{D2AD65CE-5CB4-488E-825D-46281D300C38}" type="presParOf" srcId="{59391B96-C7F6-4CB0-9669-755870667972}" destId="{F7CB5C24-FD3B-4160-80EC-62AB6A7D466B}" srcOrd="1" destOrd="0" presId="urn:microsoft.com/office/officeart/2005/8/layout/hList9"/>
    <dgm:cxn modelId="{1B511B65-EA73-4F72-869B-F757039DF7E1}" type="presParOf" srcId="{A6E7DD76-8111-4B00-BE72-8A46087C645B}" destId="{D836A34A-E6FD-4BE2-921C-60BF853E1D4B}" srcOrd="2" destOrd="0" presId="urn:microsoft.com/office/officeart/2005/8/layout/hList9"/>
    <dgm:cxn modelId="{4EBF634B-BC14-4E21-A0B4-7D5007569872}" type="presParOf" srcId="{D836A34A-E6FD-4BE2-921C-60BF853E1D4B}" destId="{25EB2CA8-17FD-4742-9A1F-78685367D816}" srcOrd="0" destOrd="0" presId="urn:microsoft.com/office/officeart/2005/8/layout/hList9"/>
    <dgm:cxn modelId="{41898548-7C52-42FF-82FD-812BF2A54106}" type="presParOf" srcId="{D836A34A-E6FD-4BE2-921C-60BF853E1D4B}" destId="{674FFAA2-0F65-459A-9951-ECD67E42F77A}" srcOrd="1" destOrd="0" presId="urn:microsoft.com/office/officeart/2005/8/layout/hList9"/>
    <dgm:cxn modelId="{E9EDD502-EFAE-4C6D-960E-C2F5BB0580B5}" type="presParOf" srcId="{A6E7DD76-8111-4B00-BE72-8A46087C645B}" destId="{2EED85A5-BEC2-479A-BC26-B72534717D51}" srcOrd="3" destOrd="0" presId="urn:microsoft.com/office/officeart/2005/8/layout/hList9"/>
    <dgm:cxn modelId="{CF4CC242-C908-40D5-9DFA-07B195F90051}" type="presParOf" srcId="{2EED85A5-BEC2-479A-BC26-B72534717D51}" destId="{B3EC4CD1-FEF2-4AB1-AD52-D290446D49E6}" srcOrd="0" destOrd="0" presId="urn:microsoft.com/office/officeart/2005/8/layout/hList9"/>
    <dgm:cxn modelId="{A6A2512D-9269-44F7-B599-54C5747EE8D4}" type="presParOf" srcId="{2EED85A5-BEC2-479A-BC26-B72534717D51}" destId="{49163421-0EC6-4E7E-A1F6-E62153D96A81}" srcOrd="1" destOrd="0" presId="urn:microsoft.com/office/officeart/2005/8/layout/hList9"/>
    <dgm:cxn modelId="{FDF2E9F5-1BA5-409A-AF3D-0FF353006FE3}" type="presParOf" srcId="{A6E7DD76-8111-4B00-BE72-8A46087C645B}" destId="{B2A0176E-486F-451D-B983-36168942F4FC}" srcOrd="4" destOrd="0" presId="urn:microsoft.com/office/officeart/2005/8/layout/hList9"/>
    <dgm:cxn modelId="{D69EC8D2-BDA7-4EA4-9CB6-E04BD70E4E76}" type="presParOf" srcId="{B2A0176E-486F-451D-B983-36168942F4FC}" destId="{4697BFE5-7CCB-440C-991C-16E79BAEAA24}" srcOrd="0" destOrd="0" presId="urn:microsoft.com/office/officeart/2005/8/layout/hList9"/>
    <dgm:cxn modelId="{3DC732AD-5ED9-4EDE-8B83-E7EF8252F743}" type="presParOf" srcId="{B2A0176E-486F-451D-B983-36168942F4FC}" destId="{FEAF67DB-C13A-464E-B912-573F195AB629}" srcOrd="1" destOrd="0" presId="urn:microsoft.com/office/officeart/2005/8/layout/hList9"/>
    <dgm:cxn modelId="{233C92BD-A45F-4063-BD7C-D8898140B94B}" type="presParOf" srcId="{BE672456-0FF3-4D35-B1E4-081C1ED72C1D}" destId="{078FC32C-DD55-41F4-A22C-752BBDC32E2B}" srcOrd="7" destOrd="0" presId="urn:microsoft.com/office/officeart/2005/8/layout/hList9"/>
    <dgm:cxn modelId="{C6DD52D0-6781-4C1A-9D51-E7597C014A0C}" type="presParOf" srcId="{BE672456-0FF3-4D35-B1E4-081C1ED72C1D}" destId="{90F8C0EE-A443-4CD9-ADB6-A745734DA7CA}" srcOrd="8" destOrd="0" presId="urn:microsoft.com/office/officeart/2005/8/layout/hList9"/>
    <dgm:cxn modelId="{3CC98A09-BC6C-4608-897E-2A2FA7E08D78}" type="presParOf" srcId="{BE672456-0FF3-4D35-B1E4-081C1ED72C1D}" destId="{B32D7A95-A377-4F17-8C2D-F67BBF90D29B}" srcOrd="9" destOrd="0" presId="urn:microsoft.com/office/officeart/2005/8/layout/hList9"/>
    <dgm:cxn modelId="{14925876-796F-43BC-9543-36D49023A38A}" type="presParOf" srcId="{BE672456-0FF3-4D35-B1E4-081C1ED72C1D}" destId="{FA143345-2C47-4077-B604-AF91D960D97F}" srcOrd="10" destOrd="0" presId="urn:microsoft.com/office/officeart/2005/8/layout/hList9"/>
    <dgm:cxn modelId="{0DF6576A-79F2-410B-9141-453818D6EB6E}" type="presParOf" srcId="{BE672456-0FF3-4D35-B1E4-081C1ED72C1D}" destId="{1F50034C-1E3B-4092-8095-4630817EE3A6}" srcOrd="11" destOrd="0" presId="urn:microsoft.com/office/officeart/2005/8/layout/hList9"/>
    <dgm:cxn modelId="{7C201634-03FF-4A86-B0F7-DF476348F37E}" type="presParOf" srcId="{1F50034C-1E3B-4092-8095-4630817EE3A6}" destId="{BE6F1226-3324-4841-B679-C6CE4E8B1634}" srcOrd="0" destOrd="0" presId="urn:microsoft.com/office/officeart/2005/8/layout/hList9"/>
    <dgm:cxn modelId="{71BFBD0F-B56D-4EF3-A39E-15164154E7B1}" type="presParOf" srcId="{1F50034C-1E3B-4092-8095-4630817EE3A6}" destId="{7D8A1B56-1D9B-4B34-8304-21CD37C75184}" srcOrd="1" destOrd="0" presId="urn:microsoft.com/office/officeart/2005/8/layout/hList9"/>
    <dgm:cxn modelId="{8E15A9AB-2C3B-45E6-88A6-313BDA9455E4}" type="presParOf" srcId="{7D8A1B56-1D9B-4B34-8304-21CD37C75184}" destId="{1605C7C9-11C7-42D7-9FAA-78F3A1940212}" srcOrd="0" destOrd="0" presId="urn:microsoft.com/office/officeart/2005/8/layout/hList9"/>
    <dgm:cxn modelId="{DF2DAF7C-12E2-4354-AAD8-FF332994A6E7}" type="presParOf" srcId="{7D8A1B56-1D9B-4B34-8304-21CD37C75184}" destId="{494747CD-9664-41B4-8BCF-CCE4E3E80E20}" srcOrd="1" destOrd="0" presId="urn:microsoft.com/office/officeart/2005/8/layout/hList9"/>
    <dgm:cxn modelId="{FEE57E8A-1396-4316-AA2E-A31F944D1563}" type="presParOf" srcId="{1F50034C-1E3B-4092-8095-4630817EE3A6}" destId="{99C82797-5EFC-47C2-A227-1BA65EC0ABC4}" srcOrd="2" destOrd="0" presId="urn:microsoft.com/office/officeart/2005/8/layout/hList9"/>
    <dgm:cxn modelId="{11004F61-A035-4537-9BCE-51234A72B9A7}" type="presParOf" srcId="{99C82797-5EFC-47C2-A227-1BA65EC0ABC4}" destId="{6899E5CE-E0BA-4B32-8BF6-41D0D1142CB0}" srcOrd="0" destOrd="0" presId="urn:microsoft.com/office/officeart/2005/8/layout/hList9"/>
    <dgm:cxn modelId="{1866CC35-8B82-48F7-9FD9-A06A5D37F424}" type="presParOf" srcId="{99C82797-5EFC-47C2-A227-1BA65EC0ABC4}" destId="{4604203F-8D7A-45C2-A3A3-3C1855EB7AC0}" srcOrd="1" destOrd="0" presId="urn:microsoft.com/office/officeart/2005/8/layout/hList9"/>
    <dgm:cxn modelId="{AC04A8EC-CD65-4B97-BDF7-460F0EC40FBE}" type="presParOf" srcId="{1F50034C-1E3B-4092-8095-4630817EE3A6}" destId="{86FE007B-E4CC-4AA1-9D60-6D9582D65207}" srcOrd="3" destOrd="0" presId="urn:microsoft.com/office/officeart/2005/8/layout/hList9"/>
    <dgm:cxn modelId="{DAE56EE0-D98A-4E44-846F-F946D56EE187}" type="presParOf" srcId="{86FE007B-E4CC-4AA1-9D60-6D9582D65207}" destId="{74F014E7-54AA-4BD1-BB9D-B9B40EDE8687}" srcOrd="0" destOrd="0" presId="urn:microsoft.com/office/officeart/2005/8/layout/hList9"/>
    <dgm:cxn modelId="{3E3BAAF7-24BD-49CD-8C40-59E2E5B7013D}" type="presParOf" srcId="{86FE007B-E4CC-4AA1-9D60-6D9582D65207}" destId="{0179CCDC-D1EF-486A-B6AA-3AB369FD5BA7}" srcOrd="1" destOrd="0" presId="urn:microsoft.com/office/officeart/2005/8/layout/hList9"/>
    <dgm:cxn modelId="{230003EA-FE9E-4F07-A0E0-2C8C11D6C74E}" type="presParOf" srcId="{1F50034C-1E3B-4092-8095-4630817EE3A6}" destId="{1E6A0DC0-4AD7-462F-9D66-0502F4C3C5EB}" srcOrd="4" destOrd="0" presId="urn:microsoft.com/office/officeart/2005/8/layout/hList9"/>
    <dgm:cxn modelId="{F3047985-117A-4CED-BDD0-D5F60896C7B0}" type="presParOf" srcId="{1E6A0DC0-4AD7-462F-9D66-0502F4C3C5EB}" destId="{533FB2CE-6955-4247-B85F-4DAC8F1E9EA2}" srcOrd="0" destOrd="0" presId="urn:microsoft.com/office/officeart/2005/8/layout/hList9"/>
    <dgm:cxn modelId="{581FFD83-F9D2-44BD-9452-8299F9732D36}" type="presParOf" srcId="{1E6A0DC0-4AD7-462F-9D66-0502F4C3C5EB}" destId="{C407DB0E-7667-4C0A-80A4-757428C5D0B5}" srcOrd="1" destOrd="0" presId="urn:microsoft.com/office/officeart/2005/8/layout/hList9"/>
    <dgm:cxn modelId="{480CFA81-D0BD-4249-BF5F-E9E8ABDACF2C}" type="presParOf" srcId="{BE672456-0FF3-4D35-B1E4-081C1ED72C1D}" destId="{26E9D188-0D09-4039-AED2-30566179ADD3}" srcOrd="12" destOrd="0" presId="urn:microsoft.com/office/officeart/2005/8/layout/hList9"/>
    <dgm:cxn modelId="{BD75A3B5-9914-4A69-A315-F018C1FFCEF4}" type="presParOf" srcId="{BE672456-0FF3-4D35-B1E4-081C1ED72C1D}" destId="{FF24AF19-CECE-415E-BD4C-C08895E4B636}" srcOrd="13" destOrd="0" presId="urn:microsoft.com/office/officeart/2005/8/layout/hList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FDAF9B-DB17-402D-949E-27D85068D62F}"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DCA5319D-3EFD-43F0-95BC-4AB3484D9B07}">
      <dgm:prSet phldrT="[Text]" custT="1"/>
      <dgm:spPr/>
      <dgm:t>
        <a:bodyPr/>
        <a:lstStyle/>
        <a:p>
          <a:r>
            <a:rPr lang="en-GB" sz="1800" dirty="0" smtClean="0"/>
            <a:t>UK trade benefits as EU member - </a:t>
          </a:r>
          <a:r>
            <a:rPr lang="en-GB" sz="1800" dirty="0" err="1" smtClean="0"/>
            <a:t>i</a:t>
          </a:r>
          <a:r>
            <a:rPr lang="en-GB" sz="1800" dirty="0" smtClean="0"/>
            <a:t>) tariff free trade; ii) no customs checks (part of European Customs Union); iii) no regulatory checks (member of EU Single Market).</a:t>
          </a:r>
          <a:endParaRPr lang="en-US" sz="1800" dirty="0"/>
        </a:p>
      </dgm:t>
    </dgm:pt>
    <dgm:pt modelId="{75B4B56F-A4E2-4EB8-8AEB-E173B2BB9547}" type="sibTrans" cxnId="{D6F57E46-A141-4370-B61E-72488858FEDA}">
      <dgm:prSet/>
      <dgm:spPr/>
      <dgm:t>
        <a:bodyPr/>
        <a:lstStyle/>
        <a:p>
          <a:endParaRPr lang="en-US"/>
        </a:p>
      </dgm:t>
    </dgm:pt>
    <dgm:pt modelId="{3F66B870-973C-48A6-A35A-D53253B03726}" type="parTrans" cxnId="{D6F57E46-A141-4370-B61E-72488858FEDA}">
      <dgm:prSet/>
      <dgm:spPr/>
      <dgm:t>
        <a:bodyPr/>
        <a:lstStyle/>
        <a:p>
          <a:endParaRPr lang="en-US"/>
        </a:p>
      </dgm:t>
    </dgm:pt>
    <dgm:pt modelId="{E1C35043-385B-4F80-AD90-928FB6E2FE37}">
      <dgm:prSet phldrT="[Text]" custT="1"/>
      <dgm:spPr/>
      <dgm:t>
        <a:bodyPr/>
        <a:lstStyle/>
        <a:p>
          <a:r>
            <a:rPr lang="en-GB" sz="1800" dirty="0" smtClean="0"/>
            <a:t>On a free trade agreement (FTA), if ii) &amp; iii) are removed, relevant checks required. EU concerned about protecting Single Market. </a:t>
          </a:r>
          <a:endParaRPr lang="en-US" sz="1800" dirty="0"/>
        </a:p>
      </dgm:t>
    </dgm:pt>
    <dgm:pt modelId="{5FCB2E99-73D3-4CA8-A149-FFE7F4EFC87D}" type="sibTrans" cxnId="{A6423B1A-0BF8-4627-93E8-9E2C9CB0D1D4}">
      <dgm:prSet/>
      <dgm:spPr/>
      <dgm:t>
        <a:bodyPr/>
        <a:lstStyle/>
        <a:p>
          <a:endParaRPr lang="en-US"/>
        </a:p>
      </dgm:t>
    </dgm:pt>
    <dgm:pt modelId="{D69AD74A-34BF-4A92-A389-57902B744F55}" type="parTrans" cxnId="{A6423B1A-0BF8-4627-93E8-9E2C9CB0D1D4}">
      <dgm:prSet/>
      <dgm:spPr/>
      <dgm:t>
        <a:bodyPr/>
        <a:lstStyle/>
        <a:p>
          <a:endParaRPr lang="en-US"/>
        </a:p>
      </dgm:t>
    </dgm:pt>
    <dgm:pt modelId="{CA79ECF7-3CBC-4F62-AE1F-163FFB699857}">
      <dgm:prSet phldrT="[Text]"/>
      <dgm:spPr/>
      <dgm:t>
        <a:bodyPr/>
        <a:lstStyle/>
        <a:p>
          <a:r>
            <a:rPr lang="en-GB" dirty="0" smtClean="0"/>
            <a:t>Hence the Irish ‘backstop’ was included in Theresa May’s plan as a </a:t>
          </a:r>
          <a:r>
            <a:rPr lang="en-GB" dirty="0" err="1" smtClean="0"/>
            <a:t>fallback</a:t>
          </a:r>
          <a:r>
            <a:rPr lang="en-GB" dirty="0" smtClean="0"/>
            <a:t> arrangement.</a:t>
          </a:r>
          <a:endParaRPr lang="en-US" dirty="0"/>
        </a:p>
      </dgm:t>
    </dgm:pt>
    <dgm:pt modelId="{820E5DED-8364-49D7-91D0-9D697A5A913A}" type="parTrans" cxnId="{CF961D91-9C96-41E2-A957-46E2C7851311}">
      <dgm:prSet/>
      <dgm:spPr/>
      <dgm:t>
        <a:bodyPr/>
        <a:lstStyle/>
        <a:p>
          <a:endParaRPr lang="en-US"/>
        </a:p>
      </dgm:t>
    </dgm:pt>
    <dgm:pt modelId="{D0680807-119D-4652-942A-5300E6C3AAD3}" type="sibTrans" cxnId="{CF961D91-9C96-41E2-A957-46E2C7851311}">
      <dgm:prSet/>
      <dgm:spPr/>
      <dgm:t>
        <a:bodyPr/>
        <a:lstStyle/>
        <a:p>
          <a:endParaRPr lang="en-US"/>
        </a:p>
      </dgm:t>
    </dgm:pt>
    <dgm:pt modelId="{86991256-F02C-4C92-A68B-3CADE5174A3F}">
      <dgm:prSet phldrT="[Text]" custT="1"/>
      <dgm:spPr/>
      <dgm:t>
        <a:bodyPr/>
        <a:lstStyle/>
        <a:p>
          <a:r>
            <a:rPr lang="en-GB" sz="1800" dirty="0" smtClean="0"/>
            <a:t>CU/SM options off the table. In absence of other ‘magic solution’, a ‘hard’ border between NI/RoI would be needed.</a:t>
          </a:r>
          <a:endParaRPr lang="en-US" sz="1800" dirty="0"/>
        </a:p>
      </dgm:t>
    </dgm:pt>
    <dgm:pt modelId="{A7F99037-878B-41FF-AA90-308A8BF78FF1}" type="sibTrans" cxnId="{77438EDF-38C0-4530-9ABF-7851C06DC02A}">
      <dgm:prSet/>
      <dgm:spPr/>
      <dgm:t>
        <a:bodyPr/>
        <a:lstStyle/>
        <a:p>
          <a:endParaRPr lang="en-US"/>
        </a:p>
      </dgm:t>
    </dgm:pt>
    <dgm:pt modelId="{4F23BAB6-0048-4F64-8F1D-ADD4590C2721}" type="parTrans" cxnId="{77438EDF-38C0-4530-9ABF-7851C06DC02A}">
      <dgm:prSet/>
      <dgm:spPr/>
      <dgm:t>
        <a:bodyPr/>
        <a:lstStyle/>
        <a:p>
          <a:endParaRPr lang="en-US"/>
        </a:p>
      </dgm:t>
    </dgm:pt>
    <dgm:pt modelId="{45973FEF-99D4-4EC9-B15B-4B009547340A}" type="pres">
      <dgm:prSet presAssocID="{A0FDAF9B-DB17-402D-949E-27D85068D62F}" presName="linear" presStyleCnt="0">
        <dgm:presLayoutVars>
          <dgm:dir/>
          <dgm:animLvl val="lvl"/>
          <dgm:resizeHandles val="exact"/>
        </dgm:presLayoutVars>
      </dgm:prSet>
      <dgm:spPr/>
      <dgm:t>
        <a:bodyPr/>
        <a:lstStyle/>
        <a:p>
          <a:endParaRPr lang="en-US"/>
        </a:p>
      </dgm:t>
    </dgm:pt>
    <dgm:pt modelId="{1AC71894-3F2A-4AC2-9B7A-528B38AD4FD6}" type="pres">
      <dgm:prSet presAssocID="{DCA5319D-3EFD-43F0-95BC-4AB3484D9B07}" presName="parentLin" presStyleCnt="0"/>
      <dgm:spPr/>
    </dgm:pt>
    <dgm:pt modelId="{F9D58A1E-32A4-4BDB-ADEC-CE04AD92FEA1}" type="pres">
      <dgm:prSet presAssocID="{DCA5319D-3EFD-43F0-95BC-4AB3484D9B07}" presName="parentLeftMargin" presStyleLbl="node1" presStyleIdx="0" presStyleCnt="4"/>
      <dgm:spPr/>
      <dgm:t>
        <a:bodyPr/>
        <a:lstStyle/>
        <a:p>
          <a:endParaRPr lang="en-US"/>
        </a:p>
      </dgm:t>
    </dgm:pt>
    <dgm:pt modelId="{3B3A4997-0EE7-43F2-BC19-3BD96F8BDF72}" type="pres">
      <dgm:prSet presAssocID="{DCA5319D-3EFD-43F0-95BC-4AB3484D9B07}" presName="parentText" presStyleLbl="node1" presStyleIdx="0" presStyleCnt="4" custScaleX="133618" custScaleY="152361" custLinFactNeighborX="-3665">
        <dgm:presLayoutVars>
          <dgm:chMax val="0"/>
          <dgm:bulletEnabled val="1"/>
        </dgm:presLayoutVars>
      </dgm:prSet>
      <dgm:spPr/>
      <dgm:t>
        <a:bodyPr/>
        <a:lstStyle/>
        <a:p>
          <a:endParaRPr lang="en-US"/>
        </a:p>
      </dgm:t>
    </dgm:pt>
    <dgm:pt modelId="{BBB2E8F0-2457-4D32-BE78-8F0E29470BAF}" type="pres">
      <dgm:prSet presAssocID="{DCA5319D-3EFD-43F0-95BC-4AB3484D9B07}" presName="negativeSpace" presStyleCnt="0"/>
      <dgm:spPr/>
    </dgm:pt>
    <dgm:pt modelId="{9786FC39-CB60-4CCF-BFCA-388B7E6FC830}" type="pres">
      <dgm:prSet presAssocID="{DCA5319D-3EFD-43F0-95BC-4AB3484D9B07}" presName="childText" presStyleLbl="conFgAcc1" presStyleIdx="0" presStyleCnt="4">
        <dgm:presLayoutVars>
          <dgm:bulletEnabled val="1"/>
        </dgm:presLayoutVars>
      </dgm:prSet>
      <dgm:spPr/>
    </dgm:pt>
    <dgm:pt modelId="{65FA1C73-BBDA-4738-A143-B40033E58C14}" type="pres">
      <dgm:prSet presAssocID="{75B4B56F-A4E2-4EB8-8AEB-E173B2BB9547}" presName="spaceBetweenRectangles" presStyleCnt="0"/>
      <dgm:spPr/>
    </dgm:pt>
    <dgm:pt modelId="{98C2FF53-5C03-4A81-8C79-5E38EAE1BA9B}" type="pres">
      <dgm:prSet presAssocID="{E1C35043-385B-4F80-AD90-928FB6E2FE37}" presName="parentLin" presStyleCnt="0"/>
      <dgm:spPr/>
    </dgm:pt>
    <dgm:pt modelId="{D9503C86-218C-4945-824C-0078C7FF96A1}" type="pres">
      <dgm:prSet presAssocID="{E1C35043-385B-4F80-AD90-928FB6E2FE37}" presName="parentLeftMargin" presStyleLbl="node1" presStyleIdx="0" presStyleCnt="4"/>
      <dgm:spPr/>
      <dgm:t>
        <a:bodyPr/>
        <a:lstStyle/>
        <a:p>
          <a:endParaRPr lang="en-US"/>
        </a:p>
      </dgm:t>
    </dgm:pt>
    <dgm:pt modelId="{2A76242F-49CD-4161-9522-FB6D60D97F33}" type="pres">
      <dgm:prSet presAssocID="{E1C35043-385B-4F80-AD90-928FB6E2FE37}" presName="parentText" presStyleLbl="node1" presStyleIdx="1" presStyleCnt="4" custScaleX="133618" custScaleY="152361" custLinFactNeighborX="-3665">
        <dgm:presLayoutVars>
          <dgm:chMax val="0"/>
          <dgm:bulletEnabled val="1"/>
        </dgm:presLayoutVars>
      </dgm:prSet>
      <dgm:spPr/>
      <dgm:t>
        <a:bodyPr/>
        <a:lstStyle/>
        <a:p>
          <a:endParaRPr lang="en-US"/>
        </a:p>
      </dgm:t>
    </dgm:pt>
    <dgm:pt modelId="{0B6CC704-57D4-4ADC-97C5-8095D786323C}" type="pres">
      <dgm:prSet presAssocID="{E1C35043-385B-4F80-AD90-928FB6E2FE37}" presName="negativeSpace" presStyleCnt="0"/>
      <dgm:spPr/>
    </dgm:pt>
    <dgm:pt modelId="{F92F9A92-EC5B-468D-8D77-02F1F31EA933}" type="pres">
      <dgm:prSet presAssocID="{E1C35043-385B-4F80-AD90-928FB6E2FE37}" presName="childText" presStyleLbl="conFgAcc1" presStyleIdx="1" presStyleCnt="4">
        <dgm:presLayoutVars>
          <dgm:bulletEnabled val="1"/>
        </dgm:presLayoutVars>
      </dgm:prSet>
      <dgm:spPr/>
    </dgm:pt>
    <dgm:pt modelId="{6D563A51-7874-4E20-B763-E2BC0D1A8BCF}" type="pres">
      <dgm:prSet presAssocID="{5FCB2E99-73D3-4CA8-A149-FFE7F4EFC87D}" presName="spaceBetweenRectangles" presStyleCnt="0"/>
      <dgm:spPr/>
    </dgm:pt>
    <dgm:pt modelId="{7604B8BB-AF73-4C8A-B6EA-B85805E72BCD}" type="pres">
      <dgm:prSet presAssocID="{86991256-F02C-4C92-A68B-3CADE5174A3F}" presName="parentLin" presStyleCnt="0"/>
      <dgm:spPr/>
    </dgm:pt>
    <dgm:pt modelId="{5E66E9D5-DC6E-4C12-A384-C1E31113728D}" type="pres">
      <dgm:prSet presAssocID="{86991256-F02C-4C92-A68B-3CADE5174A3F}" presName="parentLeftMargin" presStyleLbl="node1" presStyleIdx="1" presStyleCnt="4"/>
      <dgm:spPr/>
      <dgm:t>
        <a:bodyPr/>
        <a:lstStyle/>
        <a:p>
          <a:endParaRPr lang="en-US"/>
        </a:p>
      </dgm:t>
    </dgm:pt>
    <dgm:pt modelId="{9AD440EF-5FE4-4982-B4DA-BE93DE788EB1}" type="pres">
      <dgm:prSet presAssocID="{86991256-F02C-4C92-A68B-3CADE5174A3F}" presName="parentText" presStyleLbl="node1" presStyleIdx="2" presStyleCnt="4" custScaleX="133618" custScaleY="152361" custLinFactNeighborX="-8553" custLinFactNeighborY="874">
        <dgm:presLayoutVars>
          <dgm:chMax val="0"/>
          <dgm:bulletEnabled val="1"/>
        </dgm:presLayoutVars>
      </dgm:prSet>
      <dgm:spPr/>
      <dgm:t>
        <a:bodyPr/>
        <a:lstStyle/>
        <a:p>
          <a:endParaRPr lang="en-US"/>
        </a:p>
      </dgm:t>
    </dgm:pt>
    <dgm:pt modelId="{645E712F-B467-4EF0-98AE-FCFFD5608FC8}" type="pres">
      <dgm:prSet presAssocID="{86991256-F02C-4C92-A68B-3CADE5174A3F}" presName="negativeSpace" presStyleCnt="0"/>
      <dgm:spPr/>
    </dgm:pt>
    <dgm:pt modelId="{B1AA8C69-9A2D-4FF5-972D-415779B6C3F1}" type="pres">
      <dgm:prSet presAssocID="{86991256-F02C-4C92-A68B-3CADE5174A3F}" presName="childText" presStyleLbl="conFgAcc1" presStyleIdx="2" presStyleCnt="4">
        <dgm:presLayoutVars>
          <dgm:bulletEnabled val="1"/>
        </dgm:presLayoutVars>
      </dgm:prSet>
      <dgm:spPr/>
    </dgm:pt>
    <dgm:pt modelId="{FDFD6903-ED35-4928-B197-BC0265719D58}" type="pres">
      <dgm:prSet presAssocID="{A7F99037-878B-41FF-AA90-308A8BF78FF1}" presName="spaceBetweenRectangles" presStyleCnt="0"/>
      <dgm:spPr/>
    </dgm:pt>
    <dgm:pt modelId="{0909D60B-1807-4033-80F6-9E6B612E1829}" type="pres">
      <dgm:prSet presAssocID="{CA79ECF7-3CBC-4F62-AE1F-163FFB699857}" presName="parentLin" presStyleCnt="0"/>
      <dgm:spPr/>
    </dgm:pt>
    <dgm:pt modelId="{C502160B-2E9B-4570-B1F7-5BAF0FDEE034}" type="pres">
      <dgm:prSet presAssocID="{CA79ECF7-3CBC-4F62-AE1F-163FFB699857}" presName="parentLeftMargin" presStyleLbl="node1" presStyleIdx="2" presStyleCnt="4"/>
      <dgm:spPr/>
      <dgm:t>
        <a:bodyPr/>
        <a:lstStyle/>
        <a:p>
          <a:endParaRPr lang="en-US"/>
        </a:p>
      </dgm:t>
    </dgm:pt>
    <dgm:pt modelId="{6155C3C3-8936-46DB-BA21-37244705000A}" type="pres">
      <dgm:prSet presAssocID="{CA79ECF7-3CBC-4F62-AE1F-163FFB699857}" presName="parentText" presStyleLbl="node1" presStyleIdx="3" presStyleCnt="4" custScaleX="133618" custScaleY="152361">
        <dgm:presLayoutVars>
          <dgm:chMax val="0"/>
          <dgm:bulletEnabled val="1"/>
        </dgm:presLayoutVars>
      </dgm:prSet>
      <dgm:spPr/>
      <dgm:t>
        <a:bodyPr/>
        <a:lstStyle/>
        <a:p>
          <a:endParaRPr lang="en-US"/>
        </a:p>
      </dgm:t>
    </dgm:pt>
    <dgm:pt modelId="{15FB9CB7-BC62-4423-9E4B-0A12A5C8D92A}" type="pres">
      <dgm:prSet presAssocID="{CA79ECF7-3CBC-4F62-AE1F-163FFB699857}" presName="negativeSpace" presStyleCnt="0"/>
      <dgm:spPr/>
    </dgm:pt>
    <dgm:pt modelId="{D944B815-FC3D-4C90-B8F3-570204082C26}" type="pres">
      <dgm:prSet presAssocID="{CA79ECF7-3CBC-4F62-AE1F-163FFB699857}" presName="childText" presStyleLbl="conFgAcc1" presStyleIdx="3" presStyleCnt="4">
        <dgm:presLayoutVars>
          <dgm:bulletEnabled val="1"/>
        </dgm:presLayoutVars>
      </dgm:prSet>
      <dgm:spPr/>
    </dgm:pt>
  </dgm:ptLst>
  <dgm:cxnLst>
    <dgm:cxn modelId="{A6423B1A-0BF8-4627-93E8-9E2C9CB0D1D4}" srcId="{A0FDAF9B-DB17-402D-949E-27D85068D62F}" destId="{E1C35043-385B-4F80-AD90-928FB6E2FE37}" srcOrd="1" destOrd="0" parTransId="{D69AD74A-34BF-4A92-A389-57902B744F55}" sibTransId="{5FCB2E99-73D3-4CA8-A149-FFE7F4EFC87D}"/>
    <dgm:cxn modelId="{B10E269C-F753-4281-8071-AB2D23D8ECFB}" type="presOf" srcId="{CA79ECF7-3CBC-4F62-AE1F-163FFB699857}" destId="{C502160B-2E9B-4570-B1F7-5BAF0FDEE034}" srcOrd="0" destOrd="0" presId="urn:microsoft.com/office/officeart/2005/8/layout/list1"/>
    <dgm:cxn modelId="{68D73BEE-184D-401C-B20A-29ECC2EC4706}" type="presOf" srcId="{E1C35043-385B-4F80-AD90-928FB6E2FE37}" destId="{2A76242F-49CD-4161-9522-FB6D60D97F33}" srcOrd="1" destOrd="0" presId="urn:microsoft.com/office/officeart/2005/8/layout/list1"/>
    <dgm:cxn modelId="{4619A71E-D9C9-47C0-9391-A982451D5C86}" type="presOf" srcId="{E1C35043-385B-4F80-AD90-928FB6E2FE37}" destId="{D9503C86-218C-4945-824C-0078C7FF96A1}" srcOrd="0" destOrd="0" presId="urn:microsoft.com/office/officeart/2005/8/layout/list1"/>
    <dgm:cxn modelId="{722077D2-40B8-4B51-871E-897A2AEFE8A5}" type="presOf" srcId="{86991256-F02C-4C92-A68B-3CADE5174A3F}" destId="{5E66E9D5-DC6E-4C12-A384-C1E31113728D}" srcOrd="0" destOrd="0" presId="urn:microsoft.com/office/officeart/2005/8/layout/list1"/>
    <dgm:cxn modelId="{77438EDF-38C0-4530-9ABF-7851C06DC02A}" srcId="{A0FDAF9B-DB17-402D-949E-27D85068D62F}" destId="{86991256-F02C-4C92-A68B-3CADE5174A3F}" srcOrd="2" destOrd="0" parTransId="{4F23BAB6-0048-4F64-8F1D-ADD4590C2721}" sibTransId="{A7F99037-878B-41FF-AA90-308A8BF78FF1}"/>
    <dgm:cxn modelId="{8C08A2C3-2F40-4739-BA0A-67B24B268883}" type="presOf" srcId="{86991256-F02C-4C92-A68B-3CADE5174A3F}" destId="{9AD440EF-5FE4-4982-B4DA-BE93DE788EB1}" srcOrd="1" destOrd="0" presId="urn:microsoft.com/office/officeart/2005/8/layout/list1"/>
    <dgm:cxn modelId="{CF961D91-9C96-41E2-A957-46E2C7851311}" srcId="{A0FDAF9B-DB17-402D-949E-27D85068D62F}" destId="{CA79ECF7-3CBC-4F62-AE1F-163FFB699857}" srcOrd="3" destOrd="0" parTransId="{820E5DED-8364-49D7-91D0-9D697A5A913A}" sibTransId="{D0680807-119D-4652-942A-5300E6C3AAD3}"/>
    <dgm:cxn modelId="{D6F57E46-A141-4370-B61E-72488858FEDA}" srcId="{A0FDAF9B-DB17-402D-949E-27D85068D62F}" destId="{DCA5319D-3EFD-43F0-95BC-4AB3484D9B07}" srcOrd="0" destOrd="0" parTransId="{3F66B870-973C-48A6-A35A-D53253B03726}" sibTransId="{75B4B56F-A4E2-4EB8-8AEB-E173B2BB9547}"/>
    <dgm:cxn modelId="{F28ED8DC-06C4-4682-B779-3C26BCB84ED0}" type="presOf" srcId="{CA79ECF7-3CBC-4F62-AE1F-163FFB699857}" destId="{6155C3C3-8936-46DB-BA21-37244705000A}" srcOrd="1" destOrd="0" presId="urn:microsoft.com/office/officeart/2005/8/layout/list1"/>
    <dgm:cxn modelId="{17A9073D-936C-4403-926E-BD151A759543}" type="presOf" srcId="{DCA5319D-3EFD-43F0-95BC-4AB3484D9B07}" destId="{3B3A4997-0EE7-43F2-BC19-3BD96F8BDF72}" srcOrd="1" destOrd="0" presId="urn:microsoft.com/office/officeart/2005/8/layout/list1"/>
    <dgm:cxn modelId="{418B64BD-F417-4352-80FD-1A3A33849CEE}" type="presOf" srcId="{A0FDAF9B-DB17-402D-949E-27D85068D62F}" destId="{45973FEF-99D4-4EC9-B15B-4B009547340A}" srcOrd="0" destOrd="0" presId="urn:microsoft.com/office/officeart/2005/8/layout/list1"/>
    <dgm:cxn modelId="{77EDA520-25A0-4C8F-881F-D9E0E36C66B8}" type="presOf" srcId="{DCA5319D-3EFD-43F0-95BC-4AB3484D9B07}" destId="{F9D58A1E-32A4-4BDB-ADEC-CE04AD92FEA1}" srcOrd="0" destOrd="0" presId="urn:microsoft.com/office/officeart/2005/8/layout/list1"/>
    <dgm:cxn modelId="{19702A45-78E9-4C0D-B744-F865D886E5C9}" type="presParOf" srcId="{45973FEF-99D4-4EC9-B15B-4B009547340A}" destId="{1AC71894-3F2A-4AC2-9B7A-528B38AD4FD6}" srcOrd="0" destOrd="0" presId="urn:microsoft.com/office/officeart/2005/8/layout/list1"/>
    <dgm:cxn modelId="{A5100E60-E665-4F1D-938D-867C1F39C462}" type="presParOf" srcId="{1AC71894-3F2A-4AC2-9B7A-528B38AD4FD6}" destId="{F9D58A1E-32A4-4BDB-ADEC-CE04AD92FEA1}" srcOrd="0" destOrd="0" presId="urn:microsoft.com/office/officeart/2005/8/layout/list1"/>
    <dgm:cxn modelId="{90CE61C7-0E4D-4560-B3A0-DA2EB7A146A2}" type="presParOf" srcId="{1AC71894-3F2A-4AC2-9B7A-528B38AD4FD6}" destId="{3B3A4997-0EE7-43F2-BC19-3BD96F8BDF72}" srcOrd="1" destOrd="0" presId="urn:microsoft.com/office/officeart/2005/8/layout/list1"/>
    <dgm:cxn modelId="{F91FB1C5-0FD1-4611-AE56-9961D7BD5478}" type="presParOf" srcId="{45973FEF-99D4-4EC9-B15B-4B009547340A}" destId="{BBB2E8F0-2457-4D32-BE78-8F0E29470BAF}" srcOrd="1" destOrd="0" presId="urn:microsoft.com/office/officeart/2005/8/layout/list1"/>
    <dgm:cxn modelId="{A68AC3C5-8253-425A-99E3-DDCA4DE3E05F}" type="presParOf" srcId="{45973FEF-99D4-4EC9-B15B-4B009547340A}" destId="{9786FC39-CB60-4CCF-BFCA-388B7E6FC830}" srcOrd="2" destOrd="0" presId="urn:microsoft.com/office/officeart/2005/8/layout/list1"/>
    <dgm:cxn modelId="{94B5D134-DB84-45EE-A3DF-2654C6465820}" type="presParOf" srcId="{45973FEF-99D4-4EC9-B15B-4B009547340A}" destId="{65FA1C73-BBDA-4738-A143-B40033E58C14}" srcOrd="3" destOrd="0" presId="urn:microsoft.com/office/officeart/2005/8/layout/list1"/>
    <dgm:cxn modelId="{A399C390-4DCF-469C-A9B9-CC748816C256}" type="presParOf" srcId="{45973FEF-99D4-4EC9-B15B-4B009547340A}" destId="{98C2FF53-5C03-4A81-8C79-5E38EAE1BA9B}" srcOrd="4" destOrd="0" presId="urn:microsoft.com/office/officeart/2005/8/layout/list1"/>
    <dgm:cxn modelId="{137EE415-3010-48A1-9DE2-2A28A9FCA677}" type="presParOf" srcId="{98C2FF53-5C03-4A81-8C79-5E38EAE1BA9B}" destId="{D9503C86-218C-4945-824C-0078C7FF96A1}" srcOrd="0" destOrd="0" presId="urn:microsoft.com/office/officeart/2005/8/layout/list1"/>
    <dgm:cxn modelId="{A0DEB709-7BD6-40A0-8DBA-5A66C78689E2}" type="presParOf" srcId="{98C2FF53-5C03-4A81-8C79-5E38EAE1BA9B}" destId="{2A76242F-49CD-4161-9522-FB6D60D97F33}" srcOrd="1" destOrd="0" presId="urn:microsoft.com/office/officeart/2005/8/layout/list1"/>
    <dgm:cxn modelId="{3AD56009-B714-46AC-8C24-28C32C688E58}" type="presParOf" srcId="{45973FEF-99D4-4EC9-B15B-4B009547340A}" destId="{0B6CC704-57D4-4ADC-97C5-8095D786323C}" srcOrd="5" destOrd="0" presId="urn:microsoft.com/office/officeart/2005/8/layout/list1"/>
    <dgm:cxn modelId="{74C68477-6A72-4A76-8CB9-65FD756601F5}" type="presParOf" srcId="{45973FEF-99D4-4EC9-B15B-4B009547340A}" destId="{F92F9A92-EC5B-468D-8D77-02F1F31EA933}" srcOrd="6" destOrd="0" presId="urn:microsoft.com/office/officeart/2005/8/layout/list1"/>
    <dgm:cxn modelId="{5E1DCF04-DB65-4D10-B83C-1DAB008C8C07}" type="presParOf" srcId="{45973FEF-99D4-4EC9-B15B-4B009547340A}" destId="{6D563A51-7874-4E20-B763-E2BC0D1A8BCF}" srcOrd="7" destOrd="0" presId="urn:microsoft.com/office/officeart/2005/8/layout/list1"/>
    <dgm:cxn modelId="{CD345C2C-5C39-491C-99F3-7E7AD20F2C95}" type="presParOf" srcId="{45973FEF-99D4-4EC9-B15B-4B009547340A}" destId="{7604B8BB-AF73-4C8A-B6EA-B85805E72BCD}" srcOrd="8" destOrd="0" presId="urn:microsoft.com/office/officeart/2005/8/layout/list1"/>
    <dgm:cxn modelId="{F2A5C7E9-6C1C-4659-A4EF-DCE082F580D9}" type="presParOf" srcId="{7604B8BB-AF73-4C8A-B6EA-B85805E72BCD}" destId="{5E66E9D5-DC6E-4C12-A384-C1E31113728D}" srcOrd="0" destOrd="0" presId="urn:microsoft.com/office/officeart/2005/8/layout/list1"/>
    <dgm:cxn modelId="{BB4E1F40-3B70-410C-B832-FA4FA56476E5}" type="presParOf" srcId="{7604B8BB-AF73-4C8A-B6EA-B85805E72BCD}" destId="{9AD440EF-5FE4-4982-B4DA-BE93DE788EB1}" srcOrd="1" destOrd="0" presId="urn:microsoft.com/office/officeart/2005/8/layout/list1"/>
    <dgm:cxn modelId="{F67200F2-380E-40DF-937F-7951ADDB6F63}" type="presParOf" srcId="{45973FEF-99D4-4EC9-B15B-4B009547340A}" destId="{645E712F-B467-4EF0-98AE-FCFFD5608FC8}" srcOrd="9" destOrd="0" presId="urn:microsoft.com/office/officeart/2005/8/layout/list1"/>
    <dgm:cxn modelId="{77D73DD1-BFAE-406D-A6CA-E90229503327}" type="presParOf" srcId="{45973FEF-99D4-4EC9-B15B-4B009547340A}" destId="{B1AA8C69-9A2D-4FF5-972D-415779B6C3F1}" srcOrd="10" destOrd="0" presId="urn:microsoft.com/office/officeart/2005/8/layout/list1"/>
    <dgm:cxn modelId="{94556FCF-8F2C-4033-B524-50F554FB3686}" type="presParOf" srcId="{45973FEF-99D4-4EC9-B15B-4B009547340A}" destId="{FDFD6903-ED35-4928-B197-BC0265719D58}" srcOrd="11" destOrd="0" presId="urn:microsoft.com/office/officeart/2005/8/layout/list1"/>
    <dgm:cxn modelId="{2C21FA41-950F-4F6A-9659-507D092AA918}" type="presParOf" srcId="{45973FEF-99D4-4EC9-B15B-4B009547340A}" destId="{0909D60B-1807-4033-80F6-9E6B612E1829}" srcOrd="12" destOrd="0" presId="urn:microsoft.com/office/officeart/2005/8/layout/list1"/>
    <dgm:cxn modelId="{8D9FAA1A-DE79-40F7-8298-254D5DD10B51}" type="presParOf" srcId="{0909D60B-1807-4033-80F6-9E6B612E1829}" destId="{C502160B-2E9B-4570-B1F7-5BAF0FDEE034}" srcOrd="0" destOrd="0" presId="urn:microsoft.com/office/officeart/2005/8/layout/list1"/>
    <dgm:cxn modelId="{99394628-90AD-4FFF-BFC6-11840FED8009}" type="presParOf" srcId="{0909D60B-1807-4033-80F6-9E6B612E1829}" destId="{6155C3C3-8936-46DB-BA21-37244705000A}" srcOrd="1" destOrd="0" presId="urn:microsoft.com/office/officeart/2005/8/layout/list1"/>
    <dgm:cxn modelId="{7A3298F8-8F86-4B88-A921-98B8044E6E62}" type="presParOf" srcId="{45973FEF-99D4-4EC9-B15B-4B009547340A}" destId="{15FB9CB7-BC62-4423-9E4B-0A12A5C8D92A}" srcOrd="13" destOrd="0" presId="urn:microsoft.com/office/officeart/2005/8/layout/list1"/>
    <dgm:cxn modelId="{BBDA46A7-78F3-4EF7-B02C-E3A59FD6A58A}" type="presParOf" srcId="{45973FEF-99D4-4EC9-B15B-4B009547340A}" destId="{D944B815-FC3D-4C90-B8F3-570204082C26}"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896D5E-7ADA-4B7A-A0A8-1AE971C72347}" type="doc">
      <dgm:prSet loTypeId="urn:microsoft.com/office/officeart/2005/8/layout/hList1" loCatId="list" qsTypeId="urn:microsoft.com/office/officeart/2005/8/quickstyle/simple1" qsCatId="simple" csTypeId="urn:microsoft.com/office/officeart/2005/8/colors/accent4_2" csCatId="accent4" phldr="1"/>
      <dgm:spPr/>
      <dgm:t>
        <a:bodyPr/>
        <a:lstStyle/>
        <a:p>
          <a:endParaRPr lang="en-US"/>
        </a:p>
      </dgm:t>
    </dgm:pt>
    <dgm:pt modelId="{ABB33F45-BD4F-4C14-B2D6-F6DFAF265F2D}">
      <dgm:prSet phldrT="[Text]" custT="1"/>
      <dgm:spPr/>
      <dgm:t>
        <a:bodyPr/>
        <a:lstStyle/>
        <a:p>
          <a:r>
            <a:rPr lang="en-US" sz="2000" dirty="0" smtClean="0"/>
            <a:t>May’s deal</a:t>
          </a:r>
          <a:endParaRPr lang="en-US" sz="2000" dirty="0"/>
        </a:p>
      </dgm:t>
    </dgm:pt>
    <dgm:pt modelId="{3C7F54C1-8F8D-499F-99CA-D0AF7CC8B09C}" type="parTrans" cxnId="{1D76CA0D-1398-4526-B513-A7464BBD6B17}">
      <dgm:prSet/>
      <dgm:spPr/>
      <dgm:t>
        <a:bodyPr/>
        <a:lstStyle/>
        <a:p>
          <a:endParaRPr lang="en-US"/>
        </a:p>
      </dgm:t>
    </dgm:pt>
    <dgm:pt modelId="{6D1B7D28-FF1C-4F78-B3F1-63C169144DF8}" type="sibTrans" cxnId="{1D76CA0D-1398-4526-B513-A7464BBD6B17}">
      <dgm:prSet/>
      <dgm:spPr/>
      <dgm:t>
        <a:bodyPr/>
        <a:lstStyle/>
        <a:p>
          <a:endParaRPr lang="en-US"/>
        </a:p>
      </dgm:t>
    </dgm:pt>
    <dgm:pt modelId="{789ABC3A-64A9-4A6F-A4D7-15C004ED71BC}">
      <dgm:prSet phldrT="[Text]" custT="1"/>
      <dgm:spPr/>
      <dgm:t>
        <a:bodyPr/>
        <a:lstStyle/>
        <a:p>
          <a:r>
            <a:rPr lang="en-US" sz="1600" u="sng" dirty="0" smtClean="0"/>
            <a:t>In summary:</a:t>
          </a:r>
          <a:endParaRPr lang="en-US" sz="1600" u="sng" dirty="0"/>
        </a:p>
      </dgm:t>
    </dgm:pt>
    <dgm:pt modelId="{05E9202E-1514-4EA6-81B7-BB574B6B184C}" type="parTrans" cxnId="{5BF47671-6D8F-4169-AE69-F0EB423E6AA4}">
      <dgm:prSet/>
      <dgm:spPr/>
      <dgm:t>
        <a:bodyPr/>
        <a:lstStyle/>
        <a:p>
          <a:endParaRPr lang="en-US"/>
        </a:p>
      </dgm:t>
    </dgm:pt>
    <dgm:pt modelId="{74E562FC-3EF6-4F38-AA79-FB7CAF80689A}" type="sibTrans" cxnId="{5BF47671-6D8F-4169-AE69-F0EB423E6AA4}">
      <dgm:prSet/>
      <dgm:spPr/>
      <dgm:t>
        <a:bodyPr/>
        <a:lstStyle/>
        <a:p>
          <a:endParaRPr lang="en-US"/>
        </a:p>
      </dgm:t>
    </dgm:pt>
    <dgm:pt modelId="{D22168E6-CDE1-453C-A121-20009A6CC763}">
      <dgm:prSet custT="1"/>
      <dgm:spPr/>
      <dgm:t>
        <a:bodyPr/>
        <a:lstStyle/>
        <a:p>
          <a:r>
            <a:rPr lang="en-US" sz="1600" dirty="0" smtClean="0"/>
            <a:t>Political Declaration (PD): future relationship.</a:t>
          </a:r>
          <a:endParaRPr lang="en-US" sz="1600" dirty="0"/>
        </a:p>
      </dgm:t>
    </dgm:pt>
    <dgm:pt modelId="{683E87C4-DE08-4FDA-928B-AF9CB4E381E2}" type="parTrans" cxnId="{A72ABD90-E7D2-414D-92E2-965C8FB3353D}">
      <dgm:prSet/>
      <dgm:spPr/>
      <dgm:t>
        <a:bodyPr/>
        <a:lstStyle/>
        <a:p>
          <a:endParaRPr lang="en-US"/>
        </a:p>
      </dgm:t>
    </dgm:pt>
    <dgm:pt modelId="{D24A4CB5-12DF-46AA-9716-C9ADC4FB3332}" type="sibTrans" cxnId="{A72ABD90-E7D2-414D-92E2-965C8FB3353D}">
      <dgm:prSet/>
      <dgm:spPr/>
      <dgm:t>
        <a:bodyPr/>
        <a:lstStyle/>
        <a:p>
          <a:endParaRPr lang="en-US"/>
        </a:p>
      </dgm:t>
    </dgm:pt>
    <dgm:pt modelId="{FCD8229C-7BFF-4C9D-926A-EA4E52FD538F}">
      <dgm:prSet custT="1"/>
      <dgm:spPr/>
      <dgm:t>
        <a:bodyPr/>
        <a:lstStyle/>
        <a:p>
          <a:r>
            <a:rPr lang="en-US" sz="1600" dirty="0" smtClean="0"/>
            <a:t>Transition period to end-2020. Option to be extended by 2 years.</a:t>
          </a:r>
          <a:endParaRPr lang="en-US" sz="1600" dirty="0"/>
        </a:p>
      </dgm:t>
    </dgm:pt>
    <dgm:pt modelId="{1C60C413-5E30-4161-9BCB-553D9C6DFAE6}" type="parTrans" cxnId="{70EA513C-F378-4912-A422-E5DF599D12C5}">
      <dgm:prSet/>
      <dgm:spPr/>
      <dgm:t>
        <a:bodyPr/>
        <a:lstStyle/>
        <a:p>
          <a:endParaRPr lang="en-US"/>
        </a:p>
      </dgm:t>
    </dgm:pt>
    <dgm:pt modelId="{84E6A82C-AC07-45E1-87BC-AB91BDBAEBFE}" type="sibTrans" cxnId="{70EA513C-F378-4912-A422-E5DF599D12C5}">
      <dgm:prSet/>
      <dgm:spPr/>
      <dgm:t>
        <a:bodyPr/>
        <a:lstStyle/>
        <a:p>
          <a:endParaRPr lang="en-US"/>
        </a:p>
      </dgm:t>
    </dgm:pt>
    <dgm:pt modelId="{AD588CD6-A568-4A6C-A081-71079D4D0B8B}">
      <dgm:prSet custT="1"/>
      <dgm:spPr/>
      <dgm:t>
        <a:bodyPr/>
        <a:lstStyle/>
        <a:p>
          <a:r>
            <a:rPr lang="en-US" sz="1600" dirty="0" smtClean="0"/>
            <a:t>May sought customs sharing arrangement – frictionless border &amp; ability to strike 3</a:t>
          </a:r>
          <a:r>
            <a:rPr lang="en-US" sz="1600" baseline="30000" dirty="0" smtClean="0"/>
            <a:t>rd</a:t>
          </a:r>
          <a:r>
            <a:rPr lang="en-US" sz="1600" dirty="0" smtClean="0"/>
            <a:t> party trade deals.</a:t>
          </a:r>
          <a:endParaRPr lang="en-US" sz="1600" dirty="0"/>
        </a:p>
      </dgm:t>
    </dgm:pt>
    <dgm:pt modelId="{2D009FF2-2ACD-43B7-AC13-5AB2EBC5B68B}" type="parTrans" cxnId="{B5DA9A48-9463-4C38-B81C-CC3DC1C2CCD8}">
      <dgm:prSet/>
      <dgm:spPr/>
      <dgm:t>
        <a:bodyPr/>
        <a:lstStyle/>
        <a:p>
          <a:endParaRPr lang="en-US"/>
        </a:p>
      </dgm:t>
    </dgm:pt>
    <dgm:pt modelId="{519E5840-F0DE-400A-8CBD-5DC85D33CB62}" type="sibTrans" cxnId="{B5DA9A48-9463-4C38-B81C-CC3DC1C2CCD8}">
      <dgm:prSet/>
      <dgm:spPr/>
      <dgm:t>
        <a:bodyPr/>
        <a:lstStyle/>
        <a:p>
          <a:endParaRPr lang="en-US"/>
        </a:p>
      </dgm:t>
    </dgm:pt>
    <dgm:pt modelId="{6ECEF12C-4258-4523-AEEC-4A51F87FF037}">
      <dgm:prSet custT="1"/>
      <dgm:spPr/>
      <dgm:t>
        <a:bodyPr/>
        <a:lstStyle/>
        <a:p>
          <a:r>
            <a:rPr lang="en-US" sz="1600" dirty="0" smtClean="0"/>
            <a:t>Backstop – UK in customs union with EU; NI &amp; EU partial regulatory alignment. Kicks in if NI/</a:t>
          </a:r>
          <a:r>
            <a:rPr lang="en-US" sz="1600" dirty="0" err="1" smtClean="0"/>
            <a:t>RoI</a:t>
          </a:r>
          <a:r>
            <a:rPr lang="en-US" sz="1600" dirty="0" smtClean="0"/>
            <a:t> border can’t be open.</a:t>
          </a:r>
          <a:endParaRPr lang="en-US" sz="1600" dirty="0"/>
        </a:p>
      </dgm:t>
    </dgm:pt>
    <dgm:pt modelId="{5D9FF219-3042-47FE-AF32-D73CEF8E3EE8}" type="parTrans" cxnId="{1E999FBE-22BC-4B0E-B32F-B4E574C33177}">
      <dgm:prSet/>
      <dgm:spPr/>
      <dgm:t>
        <a:bodyPr/>
        <a:lstStyle/>
        <a:p>
          <a:endParaRPr lang="en-US"/>
        </a:p>
      </dgm:t>
    </dgm:pt>
    <dgm:pt modelId="{F506C5EE-2941-4ACE-A815-F7BD87DA842E}" type="sibTrans" cxnId="{1E999FBE-22BC-4B0E-B32F-B4E574C33177}">
      <dgm:prSet/>
      <dgm:spPr/>
      <dgm:t>
        <a:bodyPr/>
        <a:lstStyle/>
        <a:p>
          <a:endParaRPr lang="en-US"/>
        </a:p>
      </dgm:t>
    </dgm:pt>
    <dgm:pt modelId="{96E3C34A-39D5-495B-8520-D4C9747113FD}">
      <dgm:prSet custT="1"/>
      <dgm:spPr/>
      <dgm:t>
        <a:bodyPr/>
        <a:lstStyle/>
        <a:p>
          <a:r>
            <a:rPr lang="en-US" sz="1600" dirty="0" smtClean="0"/>
            <a:t>May’s deal failed in Parliament three times: most recently by 58 (WA only).</a:t>
          </a:r>
          <a:endParaRPr lang="en-US" sz="1600" dirty="0"/>
        </a:p>
      </dgm:t>
    </dgm:pt>
    <dgm:pt modelId="{FC7F3422-69B7-4256-9493-688038DF14F7}" type="parTrans" cxnId="{3B3999F7-0DF9-4B2B-994E-5CB90328EC87}">
      <dgm:prSet/>
      <dgm:spPr/>
      <dgm:t>
        <a:bodyPr/>
        <a:lstStyle/>
        <a:p>
          <a:endParaRPr lang="en-US"/>
        </a:p>
      </dgm:t>
    </dgm:pt>
    <dgm:pt modelId="{395C9C9A-7B3F-44FF-AB1B-1C279CFC12DD}" type="sibTrans" cxnId="{3B3999F7-0DF9-4B2B-994E-5CB90328EC87}">
      <dgm:prSet/>
      <dgm:spPr/>
      <dgm:t>
        <a:bodyPr/>
        <a:lstStyle/>
        <a:p>
          <a:endParaRPr lang="en-US"/>
        </a:p>
      </dgm:t>
    </dgm:pt>
    <dgm:pt modelId="{39E231CD-EE03-4DEE-958A-E96FA3DE1B6B}">
      <dgm:prSet phldrT="[Text]" custT="1"/>
      <dgm:spPr/>
      <dgm:t>
        <a:bodyPr/>
        <a:lstStyle/>
        <a:p>
          <a:r>
            <a:rPr lang="en-US" sz="2000" dirty="0" smtClean="0"/>
            <a:t>Problems and answers??!!</a:t>
          </a:r>
          <a:endParaRPr lang="en-US" sz="2000" dirty="0"/>
        </a:p>
      </dgm:t>
    </dgm:pt>
    <dgm:pt modelId="{970AE82B-564A-4B84-B28C-2ED2343426A4}" type="parTrans" cxnId="{0A1CAB6D-3918-45A0-AF0E-3B2F23A5B481}">
      <dgm:prSet/>
      <dgm:spPr/>
      <dgm:t>
        <a:bodyPr/>
        <a:lstStyle/>
        <a:p>
          <a:endParaRPr lang="en-US"/>
        </a:p>
      </dgm:t>
    </dgm:pt>
    <dgm:pt modelId="{883C6E79-143E-4F44-A761-1A6061271995}" type="sibTrans" cxnId="{0A1CAB6D-3918-45A0-AF0E-3B2F23A5B481}">
      <dgm:prSet/>
      <dgm:spPr/>
      <dgm:t>
        <a:bodyPr/>
        <a:lstStyle/>
        <a:p>
          <a:endParaRPr lang="en-US"/>
        </a:p>
      </dgm:t>
    </dgm:pt>
    <dgm:pt modelId="{FB55C9BA-1D36-4EDE-83EC-6B832F859C31}">
      <dgm:prSet phldrT="[Text]" custT="1"/>
      <dgm:spPr/>
      <dgm:t>
        <a:bodyPr/>
        <a:lstStyle/>
        <a:p>
          <a:endParaRPr lang="en-US" sz="1600" u="sng" dirty="0"/>
        </a:p>
      </dgm:t>
    </dgm:pt>
    <dgm:pt modelId="{D75851C2-1882-4DB4-B121-5306FC728A52}" type="parTrans" cxnId="{2D26907F-E3FD-44D5-BC82-140BC1EF779A}">
      <dgm:prSet/>
      <dgm:spPr/>
      <dgm:t>
        <a:bodyPr/>
        <a:lstStyle/>
        <a:p>
          <a:endParaRPr lang="en-US"/>
        </a:p>
      </dgm:t>
    </dgm:pt>
    <dgm:pt modelId="{3BDCFC7A-C284-42D3-B16F-21EA9F2FBBFF}" type="sibTrans" cxnId="{2D26907F-E3FD-44D5-BC82-140BC1EF779A}">
      <dgm:prSet/>
      <dgm:spPr/>
      <dgm:t>
        <a:bodyPr/>
        <a:lstStyle/>
        <a:p>
          <a:endParaRPr lang="en-US"/>
        </a:p>
      </dgm:t>
    </dgm:pt>
    <dgm:pt modelId="{1433FB57-0BB0-43B9-937A-5824CDBC6017}">
      <dgm:prSet custT="1"/>
      <dgm:spPr/>
      <dgm:t>
        <a:bodyPr/>
        <a:lstStyle/>
        <a:p>
          <a:r>
            <a:rPr lang="en-US" sz="1600" dirty="0" smtClean="0"/>
            <a:t>Worries were that the UK would be ‘trapped’ in the backstop</a:t>
          </a:r>
          <a:endParaRPr lang="en-US" sz="1600" dirty="0"/>
        </a:p>
      </dgm:t>
    </dgm:pt>
    <dgm:pt modelId="{9699DE63-E2AF-459C-ACAD-5D02F73CB7D6}" type="parTrans" cxnId="{9F8451EC-4C92-4C00-AAD1-5A49A8C246DD}">
      <dgm:prSet/>
      <dgm:spPr/>
      <dgm:t>
        <a:bodyPr/>
        <a:lstStyle/>
        <a:p>
          <a:endParaRPr lang="en-US"/>
        </a:p>
      </dgm:t>
    </dgm:pt>
    <dgm:pt modelId="{50431D80-CB1C-4BC5-A156-BA73CB0AA655}" type="sibTrans" cxnId="{9F8451EC-4C92-4C00-AAD1-5A49A8C246DD}">
      <dgm:prSet/>
      <dgm:spPr/>
      <dgm:t>
        <a:bodyPr/>
        <a:lstStyle/>
        <a:p>
          <a:endParaRPr lang="en-US"/>
        </a:p>
      </dgm:t>
    </dgm:pt>
    <dgm:pt modelId="{2C6CB846-C47D-448D-A5A3-4AC478578DAA}">
      <dgm:prSet custT="1"/>
      <dgm:spPr/>
      <dgm:t>
        <a:bodyPr/>
        <a:lstStyle/>
        <a:p>
          <a:r>
            <a:rPr lang="en-US" sz="1600" dirty="0" smtClean="0"/>
            <a:t>NI treated differently to GB.</a:t>
          </a:r>
          <a:endParaRPr lang="en-US" sz="1600" dirty="0"/>
        </a:p>
      </dgm:t>
    </dgm:pt>
    <dgm:pt modelId="{5F3ADA7E-35E0-4F9C-B0B3-D17E2FA2E77E}" type="parTrans" cxnId="{395482D3-2C49-46A2-A0B2-62EF4EB14C5F}">
      <dgm:prSet/>
      <dgm:spPr/>
      <dgm:t>
        <a:bodyPr/>
        <a:lstStyle/>
        <a:p>
          <a:endParaRPr lang="en-US"/>
        </a:p>
      </dgm:t>
    </dgm:pt>
    <dgm:pt modelId="{85C0CDB6-9E2F-48B2-9883-558BCEC40CAE}" type="sibTrans" cxnId="{395482D3-2C49-46A2-A0B2-62EF4EB14C5F}">
      <dgm:prSet/>
      <dgm:spPr/>
      <dgm:t>
        <a:bodyPr/>
        <a:lstStyle/>
        <a:p>
          <a:endParaRPr lang="en-US"/>
        </a:p>
      </dgm:t>
    </dgm:pt>
    <dgm:pt modelId="{11F87515-C050-4643-B2A7-ABA42CE69A5C}">
      <dgm:prSet custT="1"/>
      <dgm:spPr/>
      <dgm:t>
        <a:bodyPr/>
        <a:lstStyle/>
        <a:p>
          <a:r>
            <a:rPr lang="en-US" sz="1600" dirty="0" smtClean="0"/>
            <a:t>PD vague outline of future trading arrangements.</a:t>
          </a:r>
          <a:endParaRPr lang="en-US" sz="1600" dirty="0"/>
        </a:p>
      </dgm:t>
    </dgm:pt>
    <dgm:pt modelId="{7C55F196-959C-4384-B5CA-46C98ADB41A5}" type="parTrans" cxnId="{49E145C8-4AB2-4D8A-8409-E0509051546B}">
      <dgm:prSet/>
      <dgm:spPr/>
      <dgm:t>
        <a:bodyPr/>
        <a:lstStyle/>
        <a:p>
          <a:endParaRPr lang="en-US"/>
        </a:p>
      </dgm:t>
    </dgm:pt>
    <dgm:pt modelId="{B37EA5A9-369A-414F-A18C-3528943FB3DD}" type="sibTrans" cxnId="{49E145C8-4AB2-4D8A-8409-E0509051546B}">
      <dgm:prSet/>
      <dgm:spPr/>
      <dgm:t>
        <a:bodyPr/>
        <a:lstStyle/>
        <a:p>
          <a:endParaRPr lang="en-US"/>
        </a:p>
      </dgm:t>
    </dgm:pt>
    <dgm:pt modelId="{F9298E43-1EAF-4F9A-9673-7836C25E99B2}">
      <dgm:prSet custT="1"/>
      <dgm:spPr/>
      <dgm:t>
        <a:bodyPr/>
        <a:lstStyle/>
        <a:p>
          <a:r>
            <a:rPr lang="en-US" sz="1600" dirty="0" smtClean="0"/>
            <a:t>Conservative/DUP confidence &amp; supply agreement restricted government wiggle room.</a:t>
          </a:r>
          <a:endParaRPr lang="en-US" sz="1600" dirty="0"/>
        </a:p>
      </dgm:t>
    </dgm:pt>
    <dgm:pt modelId="{83E7E9B6-654B-4A25-9562-85C6C7091538}" type="parTrans" cxnId="{52DC8EB7-FCDE-41CA-BDE8-EE1595E6AB4E}">
      <dgm:prSet/>
      <dgm:spPr/>
      <dgm:t>
        <a:bodyPr/>
        <a:lstStyle/>
        <a:p>
          <a:endParaRPr lang="en-US"/>
        </a:p>
      </dgm:t>
    </dgm:pt>
    <dgm:pt modelId="{9128F94E-FC94-4F50-AE82-85BCC2D3DFE6}" type="sibTrans" cxnId="{52DC8EB7-FCDE-41CA-BDE8-EE1595E6AB4E}">
      <dgm:prSet/>
      <dgm:spPr/>
      <dgm:t>
        <a:bodyPr/>
        <a:lstStyle/>
        <a:p>
          <a:endParaRPr lang="en-US"/>
        </a:p>
      </dgm:t>
    </dgm:pt>
    <dgm:pt modelId="{03FCC4DE-115D-4D66-8690-5F99ECDD8FCD}">
      <dgm:prSet custT="1"/>
      <dgm:spPr/>
      <dgm:t>
        <a:bodyPr/>
        <a:lstStyle/>
        <a:p>
          <a:r>
            <a:rPr lang="en-US" sz="1600" dirty="0" smtClean="0"/>
            <a:t>Latest </a:t>
          </a:r>
          <a:r>
            <a:rPr lang="en-US" sz="1600" dirty="0" err="1" smtClean="0"/>
            <a:t>govt</a:t>
          </a:r>
          <a:r>
            <a:rPr lang="en-US" sz="1600" dirty="0" smtClean="0"/>
            <a:t> proposal a compromise i.e. NI/EU regulatory union. Would need NI approval (also every 4 years). NI in UK customs territory.</a:t>
          </a:r>
          <a:endParaRPr lang="en-US" sz="1600" dirty="0"/>
        </a:p>
      </dgm:t>
    </dgm:pt>
    <dgm:pt modelId="{6E27FD0F-E1E7-4F6E-9137-48D563E695A1}" type="parTrans" cxnId="{9C2DE5B2-C4AD-4AEB-B2AA-2E480169ACD9}">
      <dgm:prSet/>
      <dgm:spPr/>
      <dgm:t>
        <a:bodyPr/>
        <a:lstStyle/>
        <a:p>
          <a:endParaRPr lang="en-US"/>
        </a:p>
      </dgm:t>
    </dgm:pt>
    <dgm:pt modelId="{479149EA-3DD7-4881-B9CB-59392BE2A16E}" type="sibTrans" cxnId="{9C2DE5B2-C4AD-4AEB-B2AA-2E480169ACD9}">
      <dgm:prSet/>
      <dgm:spPr/>
      <dgm:t>
        <a:bodyPr/>
        <a:lstStyle/>
        <a:p>
          <a:endParaRPr lang="en-US"/>
        </a:p>
      </dgm:t>
    </dgm:pt>
    <dgm:pt modelId="{32C5F9A9-D3CF-48A9-8F67-C96FBE02C9B5}">
      <dgm:prSet custT="1"/>
      <dgm:spPr/>
      <dgm:t>
        <a:bodyPr/>
        <a:lstStyle/>
        <a:p>
          <a:r>
            <a:rPr lang="en-US" sz="1600" dirty="0" smtClean="0"/>
            <a:t>Boris plan approved by DUP. Probably would pass through Parliament!</a:t>
          </a:r>
          <a:endParaRPr lang="en-US" sz="1600" dirty="0"/>
        </a:p>
      </dgm:t>
    </dgm:pt>
    <dgm:pt modelId="{94B88BE1-3A94-4B11-9042-D26842DFA63C}" type="parTrans" cxnId="{42B5213E-810C-4322-81FA-A6C2F0EA674F}">
      <dgm:prSet/>
      <dgm:spPr/>
      <dgm:t>
        <a:bodyPr/>
        <a:lstStyle/>
        <a:p>
          <a:endParaRPr lang="en-US"/>
        </a:p>
      </dgm:t>
    </dgm:pt>
    <dgm:pt modelId="{A6826132-A86E-4C3C-A387-BE2BB18495FF}" type="sibTrans" cxnId="{42B5213E-810C-4322-81FA-A6C2F0EA674F}">
      <dgm:prSet/>
      <dgm:spPr/>
      <dgm:t>
        <a:bodyPr/>
        <a:lstStyle/>
        <a:p>
          <a:endParaRPr lang="en-US"/>
        </a:p>
      </dgm:t>
    </dgm:pt>
    <dgm:pt modelId="{9EF0C88C-358A-463F-9325-9D5550E01727}">
      <dgm:prSet phldrT="[Text]" custT="1"/>
      <dgm:spPr/>
      <dgm:t>
        <a:bodyPr/>
        <a:lstStyle/>
        <a:p>
          <a:r>
            <a:rPr lang="en-US" sz="1600" dirty="0" smtClean="0"/>
            <a:t>Withdrawal Agreement (WA): leaving arrangements incl. Irish backstop.</a:t>
          </a:r>
          <a:endParaRPr lang="en-US" sz="1600" dirty="0"/>
        </a:p>
      </dgm:t>
    </dgm:pt>
    <dgm:pt modelId="{EF470FE1-9E01-4E3A-AD1C-D917ECA5DDE7}" type="sibTrans" cxnId="{DD23041B-3DF7-4D1A-8ED9-B988B321F7A4}">
      <dgm:prSet/>
      <dgm:spPr/>
      <dgm:t>
        <a:bodyPr/>
        <a:lstStyle/>
        <a:p>
          <a:endParaRPr lang="en-US"/>
        </a:p>
      </dgm:t>
    </dgm:pt>
    <dgm:pt modelId="{3CAF5A87-7226-43FD-834A-6D38FD4FDFAE}" type="parTrans" cxnId="{DD23041B-3DF7-4D1A-8ED9-B988B321F7A4}">
      <dgm:prSet/>
      <dgm:spPr/>
      <dgm:t>
        <a:bodyPr/>
        <a:lstStyle/>
        <a:p>
          <a:endParaRPr lang="en-US"/>
        </a:p>
      </dgm:t>
    </dgm:pt>
    <dgm:pt modelId="{49AC1D74-CBAF-4F90-ABC0-E288C7FAE187}">
      <dgm:prSet phldrT="[Text]" custT="1"/>
      <dgm:spPr/>
      <dgm:t>
        <a:bodyPr/>
        <a:lstStyle/>
        <a:p>
          <a:endParaRPr lang="en-US" sz="1600" u="sng" dirty="0"/>
        </a:p>
      </dgm:t>
    </dgm:pt>
    <dgm:pt modelId="{DB02FE89-1F0B-42C1-AC35-18DA7EBB5344}" type="parTrans" cxnId="{23740C56-849B-48F1-A66B-73FF4C6A96D6}">
      <dgm:prSet/>
      <dgm:spPr/>
    </dgm:pt>
    <dgm:pt modelId="{7E4CFCBB-15D6-4E48-AE44-245973B43C63}" type="sibTrans" cxnId="{23740C56-849B-48F1-A66B-73FF4C6A96D6}">
      <dgm:prSet/>
      <dgm:spPr/>
    </dgm:pt>
    <dgm:pt modelId="{DBE45143-ACFD-4FA6-99D7-F997ED6C29CA}">
      <dgm:prSet custT="1"/>
      <dgm:spPr/>
      <dgm:t>
        <a:bodyPr/>
        <a:lstStyle/>
        <a:p>
          <a:r>
            <a:rPr lang="en-US" sz="1600" dirty="0" smtClean="0"/>
            <a:t>Updated plan under consideration in Brussels – significant!</a:t>
          </a:r>
          <a:endParaRPr lang="en-US" sz="1600" dirty="0"/>
        </a:p>
      </dgm:t>
    </dgm:pt>
    <dgm:pt modelId="{5C8E7D20-ACC8-461A-A9EA-7D52DCAE469D}" type="parTrans" cxnId="{3B56CD1C-CAED-46E0-981E-52855749659D}">
      <dgm:prSet/>
      <dgm:spPr/>
    </dgm:pt>
    <dgm:pt modelId="{92D85880-DFC8-42FB-AB66-3A9E7356E0B3}" type="sibTrans" cxnId="{3B56CD1C-CAED-46E0-981E-52855749659D}">
      <dgm:prSet/>
      <dgm:spPr/>
    </dgm:pt>
    <dgm:pt modelId="{F091EB41-FA0E-4AC6-A560-35C48B135F84}">
      <dgm:prSet custT="1"/>
      <dgm:spPr/>
      <dgm:t>
        <a:bodyPr/>
        <a:lstStyle/>
        <a:p>
          <a:endParaRPr lang="en-US" sz="1600" dirty="0"/>
        </a:p>
      </dgm:t>
    </dgm:pt>
    <dgm:pt modelId="{A5BB1BD6-E2DB-4B66-BD44-A36C68898EBF}" type="parTrans" cxnId="{4D70FA50-A05C-4BAF-AE61-4E91327D37EF}">
      <dgm:prSet/>
      <dgm:spPr/>
    </dgm:pt>
    <dgm:pt modelId="{D5BD5DF4-9569-4E7E-95CC-231979E89F47}" type="sibTrans" cxnId="{4D70FA50-A05C-4BAF-AE61-4E91327D37EF}">
      <dgm:prSet/>
      <dgm:spPr/>
    </dgm:pt>
    <dgm:pt modelId="{C6EE4444-7B8C-4585-957E-D56349FBB471}" type="pres">
      <dgm:prSet presAssocID="{73896D5E-7ADA-4B7A-A0A8-1AE971C72347}" presName="Name0" presStyleCnt="0">
        <dgm:presLayoutVars>
          <dgm:dir/>
          <dgm:animLvl val="lvl"/>
          <dgm:resizeHandles val="exact"/>
        </dgm:presLayoutVars>
      </dgm:prSet>
      <dgm:spPr/>
      <dgm:t>
        <a:bodyPr/>
        <a:lstStyle/>
        <a:p>
          <a:endParaRPr lang="en-US"/>
        </a:p>
      </dgm:t>
    </dgm:pt>
    <dgm:pt modelId="{9ACA7402-459D-45EE-9258-408F7F45C660}" type="pres">
      <dgm:prSet presAssocID="{ABB33F45-BD4F-4C14-B2D6-F6DFAF265F2D}" presName="composite" presStyleCnt="0"/>
      <dgm:spPr/>
    </dgm:pt>
    <dgm:pt modelId="{FA2DE2A7-318F-473B-8F20-52A0593BB114}" type="pres">
      <dgm:prSet presAssocID="{ABB33F45-BD4F-4C14-B2D6-F6DFAF265F2D}" presName="parTx" presStyleLbl="alignNode1" presStyleIdx="0" presStyleCnt="2">
        <dgm:presLayoutVars>
          <dgm:chMax val="0"/>
          <dgm:chPref val="0"/>
          <dgm:bulletEnabled val="1"/>
        </dgm:presLayoutVars>
      </dgm:prSet>
      <dgm:spPr/>
      <dgm:t>
        <a:bodyPr/>
        <a:lstStyle/>
        <a:p>
          <a:endParaRPr lang="en-US"/>
        </a:p>
      </dgm:t>
    </dgm:pt>
    <dgm:pt modelId="{60AD14C0-607B-44C6-8824-3D73B11C7692}" type="pres">
      <dgm:prSet presAssocID="{ABB33F45-BD4F-4C14-B2D6-F6DFAF265F2D}" presName="desTx" presStyleLbl="alignAccFollowNode1" presStyleIdx="0" presStyleCnt="2">
        <dgm:presLayoutVars>
          <dgm:bulletEnabled val="1"/>
        </dgm:presLayoutVars>
      </dgm:prSet>
      <dgm:spPr/>
      <dgm:t>
        <a:bodyPr/>
        <a:lstStyle/>
        <a:p>
          <a:endParaRPr lang="en-US"/>
        </a:p>
      </dgm:t>
    </dgm:pt>
    <dgm:pt modelId="{38C671F0-14D6-4859-B087-BCD866E4991D}" type="pres">
      <dgm:prSet presAssocID="{6D1B7D28-FF1C-4F78-B3F1-63C169144DF8}" presName="space" presStyleCnt="0"/>
      <dgm:spPr/>
    </dgm:pt>
    <dgm:pt modelId="{68948EB9-81BB-4363-A80B-8B6BF65E8BBB}" type="pres">
      <dgm:prSet presAssocID="{39E231CD-EE03-4DEE-958A-E96FA3DE1B6B}" presName="composite" presStyleCnt="0"/>
      <dgm:spPr/>
    </dgm:pt>
    <dgm:pt modelId="{CDFFBDD0-CBF0-4E47-8C62-DC738AA9C0C8}" type="pres">
      <dgm:prSet presAssocID="{39E231CD-EE03-4DEE-958A-E96FA3DE1B6B}" presName="parTx" presStyleLbl="alignNode1" presStyleIdx="1" presStyleCnt="2">
        <dgm:presLayoutVars>
          <dgm:chMax val="0"/>
          <dgm:chPref val="0"/>
          <dgm:bulletEnabled val="1"/>
        </dgm:presLayoutVars>
      </dgm:prSet>
      <dgm:spPr/>
      <dgm:t>
        <a:bodyPr/>
        <a:lstStyle/>
        <a:p>
          <a:endParaRPr lang="en-US"/>
        </a:p>
      </dgm:t>
    </dgm:pt>
    <dgm:pt modelId="{0DD871F6-E1B5-43CD-BB07-60FC05747EB3}" type="pres">
      <dgm:prSet presAssocID="{39E231CD-EE03-4DEE-958A-E96FA3DE1B6B}" presName="desTx" presStyleLbl="alignAccFollowNode1" presStyleIdx="1" presStyleCnt="2">
        <dgm:presLayoutVars>
          <dgm:bulletEnabled val="1"/>
        </dgm:presLayoutVars>
      </dgm:prSet>
      <dgm:spPr/>
      <dgm:t>
        <a:bodyPr/>
        <a:lstStyle/>
        <a:p>
          <a:endParaRPr lang="en-US"/>
        </a:p>
      </dgm:t>
    </dgm:pt>
  </dgm:ptLst>
  <dgm:cxnLst>
    <dgm:cxn modelId="{4BEF4B58-3271-4B27-858F-5C41665942D0}" type="presOf" srcId="{32C5F9A9-D3CF-48A9-8F67-C96FBE02C9B5}" destId="{0DD871F6-E1B5-43CD-BB07-60FC05747EB3}" srcOrd="0" destOrd="7" presId="urn:microsoft.com/office/officeart/2005/8/layout/hList1"/>
    <dgm:cxn modelId="{E71CDE7D-1DFC-4EF1-974D-5CEC09D73779}" type="presOf" srcId="{ABB33F45-BD4F-4C14-B2D6-F6DFAF265F2D}" destId="{FA2DE2A7-318F-473B-8F20-52A0593BB114}" srcOrd="0" destOrd="0" presId="urn:microsoft.com/office/officeart/2005/8/layout/hList1"/>
    <dgm:cxn modelId="{41B3A25F-6849-4981-971B-FAFA2202D722}" type="presOf" srcId="{D22168E6-CDE1-453C-A121-20009A6CC763}" destId="{60AD14C0-607B-44C6-8824-3D73B11C7692}" srcOrd="0" destOrd="3" presId="urn:microsoft.com/office/officeart/2005/8/layout/hList1"/>
    <dgm:cxn modelId="{C46B77AB-95E0-4E01-A88C-51FEA8786381}" type="presOf" srcId="{96E3C34A-39D5-495B-8520-D4C9747113FD}" destId="{60AD14C0-607B-44C6-8824-3D73B11C7692}" srcOrd="0" destOrd="7" presId="urn:microsoft.com/office/officeart/2005/8/layout/hList1"/>
    <dgm:cxn modelId="{4D70FA50-A05C-4BAF-AE61-4E91327D37EF}" srcId="{39E231CD-EE03-4DEE-958A-E96FA3DE1B6B}" destId="{F091EB41-FA0E-4AC6-A560-35C48B135F84}" srcOrd="5" destOrd="0" parTransId="{A5BB1BD6-E2DB-4B66-BD44-A36C68898EBF}" sibTransId="{D5BD5DF4-9569-4E7E-95CC-231979E89F47}"/>
    <dgm:cxn modelId="{5B0E7944-2B9F-4E58-8DA2-77C209D50864}" type="presOf" srcId="{FCD8229C-7BFF-4C9D-926A-EA4E52FD538F}" destId="{60AD14C0-607B-44C6-8824-3D73B11C7692}" srcOrd="0" destOrd="4" presId="urn:microsoft.com/office/officeart/2005/8/layout/hList1"/>
    <dgm:cxn modelId="{1D76CA0D-1398-4526-B513-A7464BBD6B17}" srcId="{73896D5E-7ADA-4B7A-A0A8-1AE971C72347}" destId="{ABB33F45-BD4F-4C14-B2D6-F6DFAF265F2D}" srcOrd="0" destOrd="0" parTransId="{3C7F54C1-8F8D-499F-99CA-D0AF7CC8B09C}" sibTransId="{6D1B7D28-FF1C-4F78-B3F1-63C169144DF8}"/>
    <dgm:cxn modelId="{C7EA0535-2B7B-4F4D-B076-624C41AD3494}" type="presOf" srcId="{DBE45143-ACFD-4FA6-99D7-F997ED6C29CA}" destId="{0DD871F6-E1B5-43CD-BB07-60FC05747EB3}" srcOrd="0" destOrd="8" presId="urn:microsoft.com/office/officeart/2005/8/layout/hList1"/>
    <dgm:cxn modelId="{0D34B275-1732-4B75-90E0-8437CC0D8E5D}" type="presOf" srcId="{9EF0C88C-358A-463F-9325-9D5550E01727}" destId="{60AD14C0-607B-44C6-8824-3D73B11C7692}" srcOrd="0" destOrd="2" presId="urn:microsoft.com/office/officeart/2005/8/layout/hList1"/>
    <dgm:cxn modelId="{7610A8F6-D640-4E0F-868E-556739195E08}" type="presOf" srcId="{39E231CD-EE03-4DEE-958A-E96FA3DE1B6B}" destId="{CDFFBDD0-CBF0-4E47-8C62-DC738AA9C0C8}" srcOrd="0" destOrd="0" presId="urn:microsoft.com/office/officeart/2005/8/layout/hList1"/>
    <dgm:cxn modelId="{70EA513C-F378-4912-A422-E5DF599D12C5}" srcId="{ABB33F45-BD4F-4C14-B2D6-F6DFAF265F2D}" destId="{FCD8229C-7BFF-4C9D-926A-EA4E52FD538F}" srcOrd="4" destOrd="0" parTransId="{1C60C413-5E30-4161-9BCB-553D9C6DFAE6}" sibTransId="{84E6A82C-AC07-45E1-87BC-AB91BDBAEBFE}"/>
    <dgm:cxn modelId="{BD1C4660-F61B-4354-9CD9-C4448B86B490}" type="presOf" srcId="{FB55C9BA-1D36-4EDE-83EC-6B832F859C31}" destId="{0DD871F6-E1B5-43CD-BB07-60FC05747EB3}" srcOrd="0" destOrd="0" presId="urn:microsoft.com/office/officeart/2005/8/layout/hList1"/>
    <dgm:cxn modelId="{B5DA9A48-9463-4C38-B81C-CC3DC1C2CCD8}" srcId="{ABB33F45-BD4F-4C14-B2D6-F6DFAF265F2D}" destId="{AD588CD6-A568-4A6C-A081-71079D4D0B8B}" srcOrd="5" destOrd="0" parTransId="{2D009FF2-2ACD-43B7-AC13-5AB2EBC5B68B}" sibTransId="{519E5840-F0DE-400A-8CBD-5DC85D33CB62}"/>
    <dgm:cxn modelId="{2D26907F-E3FD-44D5-BC82-140BC1EF779A}" srcId="{39E231CD-EE03-4DEE-958A-E96FA3DE1B6B}" destId="{FB55C9BA-1D36-4EDE-83EC-6B832F859C31}" srcOrd="0" destOrd="0" parTransId="{D75851C2-1882-4DB4-B121-5306FC728A52}" sibTransId="{3BDCFC7A-C284-42D3-B16F-21EA9F2FBBFF}"/>
    <dgm:cxn modelId="{3B56CD1C-CAED-46E0-981E-52855749659D}" srcId="{39E231CD-EE03-4DEE-958A-E96FA3DE1B6B}" destId="{DBE45143-ACFD-4FA6-99D7-F997ED6C29CA}" srcOrd="8" destOrd="0" parTransId="{5C8E7D20-ACC8-461A-A9EA-7D52DCAE469D}" sibTransId="{92D85880-DFC8-42FB-AB66-3A9E7356E0B3}"/>
    <dgm:cxn modelId="{910EB10D-04D3-4E5D-AA95-FDB3F15DA5A3}" type="presOf" srcId="{49AC1D74-CBAF-4F90-ABC0-E288C7FAE187}" destId="{60AD14C0-607B-44C6-8824-3D73B11C7692}" srcOrd="0" destOrd="1" presId="urn:microsoft.com/office/officeart/2005/8/layout/hList1"/>
    <dgm:cxn modelId="{42B5213E-810C-4322-81FA-A6C2F0EA674F}" srcId="{39E231CD-EE03-4DEE-958A-E96FA3DE1B6B}" destId="{32C5F9A9-D3CF-48A9-8F67-C96FBE02C9B5}" srcOrd="7" destOrd="0" parTransId="{94B88BE1-3A94-4B11-9042-D26842DFA63C}" sibTransId="{A6826132-A86E-4C3C-A387-BE2BB18495FF}"/>
    <dgm:cxn modelId="{0A1CAB6D-3918-45A0-AF0E-3B2F23A5B481}" srcId="{73896D5E-7ADA-4B7A-A0A8-1AE971C72347}" destId="{39E231CD-EE03-4DEE-958A-E96FA3DE1B6B}" srcOrd="1" destOrd="0" parTransId="{970AE82B-564A-4B84-B28C-2ED2343426A4}" sibTransId="{883C6E79-143E-4F44-A761-1A6061271995}"/>
    <dgm:cxn modelId="{9611CFCA-6035-45F3-B684-7F50DAF7AD55}" type="presOf" srcId="{03FCC4DE-115D-4D66-8690-5F99ECDD8FCD}" destId="{0DD871F6-E1B5-43CD-BB07-60FC05747EB3}" srcOrd="0" destOrd="6" presId="urn:microsoft.com/office/officeart/2005/8/layout/hList1"/>
    <dgm:cxn modelId="{9C2DE5B2-C4AD-4AEB-B2AA-2E480169ACD9}" srcId="{39E231CD-EE03-4DEE-958A-E96FA3DE1B6B}" destId="{03FCC4DE-115D-4D66-8690-5F99ECDD8FCD}" srcOrd="6" destOrd="0" parTransId="{6E27FD0F-E1E7-4F6E-9137-48D563E695A1}" sibTransId="{479149EA-3DD7-4881-B9CB-59392BE2A16E}"/>
    <dgm:cxn modelId="{9D1CD624-647F-4C72-8919-D88A4562C192}" type="presOf" srcId="{AD588CD6-A568-4A6C-A081-71079D4D0B8B}" destId="{60AD14C0-607B-44C6-8824-3D73B11C7692}" srcOrd="0" destOrd="5" presId="urn:microsoft.com/office/officeart/2005/8/layout/hList1"/>
    <dgm:cxn modelId="{5E7DC0E6-E979-4403-AB02-559D66C097E7}" type="presOf" srcId="{F091EB41-FA0E-4AC6-A560-35C48B135F84}" destId="{0DD871F6-E1B5-43CD-BB07-60FC05747EB3}" srcOrd="0" destOrd="5" presId="urn:microsoft.com/office/officeart/2005/8/layout/hList1"/>
    <dgm:cxn modelId="{3BD16214-7FE6-4EB2-B175-141CD49F3DA6}" type="presOf" srcId="{2C6CB846-C47D-448D-A5A3-4AC478578DAA}" destId="{0DD871F6-E1B5-43CD-BB07-60FC05747EB3}" srcOrd="0" destOrd="2" presId="urn:microsoft.com/office/officeart/2005/8/layout/hList1"/>
    <dgm:cxn modelId="{A72ABD90-E7D2-414D-92E2-965C8FB3353D}" srcId="{ABB33F45-BD4F-4C14-B2D6-F6DFAF265F2D}" destId="{D22168E6-CDE1-453C-A121-20009A6CC763}" srcOrd="3" destOrd="0" parTransId="{683E87C4-DE08-4FDA-928B-AF9CB4E381E2}" sibTransId="{D24A4CB5-12DF-46AA-9716-C9ADC4FB3332}"/>
    <dgm:cxn modelId="{9071D55B-7820-4489-8EDA-BB39669F0546}" type="presOf" srcId="{789ABC3A-64A9-4A6F-A4D7-15C004ED71BC}" destId="{60AD14C0-607B-44C6-8824-3D73B11C7692}" srcOrd="0" destOrd="0" presId="urn:microsoft.com/office/officeart/2005/8/layout/hList1"/>
    <dgm:cxn modelId="{5BF47671-6D8F-4169-AE69-F0EB423E6AA4}" srcId="{ABB33F45-BD4F-4C14-B2D6-F6DFAF265F2D}" destId="{789ABC3A-64A9-4A6F-A4D7-15C004ED71BC}" srcOrd="0" destOrd="0" parTransId="{05E9202E-1514-4EA6-81B7-BB574B6B184C}" sibTransId="{74E562FC-3EF6-4F38-AA79-FB7CAF80689A}"/>
    <dgm:cxn modelId="{0337C7F3-9214-4338-96B6-10DFF839C52D}" type="presOf" srcId="{1433FB57-0BB0-43B9-937A-5824CDBC6017}" destId="{0DD871F6-E1B5-43CD-BB07-60FC05747EB3}" srcOrd="0" destOrd="1" presId="urn:microsoft.com/office/officeart/2005/8/layout/hList1"/>
    <dgm:cxn modelId="{49E145C8-4AB2-4D8A-8409-E0509051546B}" srcId="{39E231CD-EE03-4DEE-958A-E96FA3DE1B6B}" destId="{11F87515-C050-4643-B2A7-ABA42CE69A5C}" srcOrd="3" destOrd="0" parTransId="{7C55F196-959C-4384-B5CA-46C98ADB41A5}" sibTransId="{B37EA5A9-369A-414F-A18C-3528943FB3DD}"/>
    <dgm:cxn modelId="{3B3999F7-0DF9-4B2B-994E-5CB90328EC87}" srcId="{ABB33F45-BD4F-4C14-B2D6-F6DFAF265F2D}" destId="{96E3C34A-39D5-495B-8520-D4C9747113FD}" srcOrd="7" destOrd="0" parTransId="{FC7F3422-69B7-4256-9493-688038DF14F7}" sibTransId="{395C9C9A-7B3F-44FF-AB1B-1C279CFC12DD}"/>
    <dgm:cxn modelId="{B8947AA4-F705-4733-BF38-13DD043A87C0}" type="presOf" srcId="{6ECEF12C-4258-4523-AEEC-4A51F87FF037}" destId="{60AD14C0-607B-44C6-8824-3D73B11C7692}" srcOrd="0" destOrd="6" presId="urn:microsoft.com/office/officeart/2005/8/layout/hList1"/>
    <dgm:cxn modelId="{395482D3-2C49-46A2-A0B2-62EF4EB14C5F}" srcId="{39E231CD-EE03-4DEE-958A-E96FA3DE1B6B}" destId="{2C6CB846-C47D-448D-A5A3-4AC478578DAA}" srcOrd="2" destOrd="0" parTransId="{5F3ADA7E-35E0-4F9C-B0B3-D17E2FA2E77E}" sibTransId="{85C0CDB6-9E2F-48B2-9883-558BCEC40CAE}"/>
    <dgm:cxn modelId="{DD23041B-3DF7-4D1A-8ED9-B988B321F7A4}" srcId="{ABB33F45-BD4F-4C14-B2D6-F6DFAF265F2D}" destId="{9EF0C88C-358A-463F-9325-9D5550E01727}" srcOrd="2" destOrd="0" parTransId="{3CAF5A87-7226-43FD-834A-6D38FD4FDFAE}" sibTransId="{EF470FE1-9E01-4E3A-AD1C-D917ECA5DDE7}"/>
    <dgm:cxn modelId="{D5F3FF0A-2C2A-4F85-ADDE-7DE010241689}" type="presOf" srcId="{11F87515-C050-4643-B2A7-ABA42CE69A5C}" destId="{0DD871F6-E1B5-43CD-BB07-60FC05747EB3}" srcOrd="0" destOrd="3" presId="urn:microsoft.com/office/officeart/2005/8/layout/hList1"/>
    <dgm:cxn modelId="{9F8451EC-4C92-4C00-AAD1-5A49A8C246DD}" srcId="{39E231CD-EE03-4DEE-958A-E96FA3DE1B6B}" destId="{1433FB57-0BB0-43B9-937A-5824CDBC6017}" srcOrd="1" destOrd="0" parTransId="{9699DE63-E2AF-459C-ACAD-5D02F73CB7D6}" sibTransId="{50431D80-CB1C-4BC5-A156-BA73CB0AA655}"/>
    <dgm:cxn modelId="{52DC8EB7-FCDE-41CA-BDE8-EE1595E6AB4E}" srcId="{39E231CD-EE03-4DEE-958A-E96FA3DE1B6B}" destId="{F9298E43-1EAF-4F9A-9673-7836C25E99B2}" srcOrd="4" destOrd="0" parTransId="{83E7E9B6-654B-4A25-9562-85C6C7091538}" sibTransId="{9128F94E-FC94-4F50-AE82-85BCC2D3DFE6}"/>
    <dgm:cxn modelId="{F7221F3F-0DC0-40DA-A997-64461A14D083}" type="presOf" srcId="{F9298E43-1EAF-4F9A-9673-7836C25E99B2}" destId="{0DD871F6-E1B5-43CD-BB07-60FC05747EB3}" srcOrd="0" destOrd="4" presId="urn:microsoft.com/office/officeart/2005/8/layout/hList1"/>
    <dgm:cxn modelId="{1E999FBE-22BC-4B0E-B32F-B4E574C33177}" srcId="{ABB33F45-BD4F-4C14-B2D6-F6DFAF265F2D}" destId="{6ECEF12C-4258-4523-AEEC-4A51F87FF037}" srcOrd="6" destOrd="0" parTransId="{5D9FF219-3042-47FE-AF32-D73CEF8E3EE8}" sibTransId="{F506C5EE-2941-4ACE-A815-F7BD87DA842E}"/>
    <dgm:cxn modelId="{23740C56-849B-48F1-A66B-73FF4C6A96D6}" srcId="{ABB33F45-BD4F-4C14-B2D6-F6DFAF265F2D}" destId="{49AC1D74-CBAF-4F90-ABC0-E288C7FAE187}" srcOrd="1" destOrd="0" parTransId="{DB02FE89-1F0B-42C1-AC35-18DA7EBB5344}" sibTransId="{7E4CFCBB-15D6-4E48-AE44-245973B43C63}"/>
    <dgm:cxn modelId="{523E1DC8-933B-4DFB-960F-D95BA3B6A884}" type="presOf" srcId="{73896D5E-7ADA-4B7A-A0A8-1AE971C72347}" destId="{C6EE4444-7B8C-4585-957E-D56349FBB471}" srcOrd="0" destOrd="0" presId="urn:microsoft.com/office/officeart/2005/8/layout/hList1"/>
    <dgm:cxn modelId="{F569B5F0-EC26-444E-A309-3D506E95093C}" type="presParOf" srcId="{C6EE4444-7B8C-4585-957E-D56349FBB471}" destId="{9ACA7402-459D-45EE-9258-408F7F45C660}" srcOrd="0" destOrd="0" presId="urn:microsoft.com/office/officeart/2005/8/layout/hList1"/>
    <dgm:cxn modelId="{CE42D094-DED7-4C24-8581-6A5975F8D93B}" type="presParOf" srcId="{9ACA7402-459D-45EE-9258-408F7F45C660}" destId="{FA2DE2A7-318F-473B-8F20-52A0593BB114}" srcOrd="0" destOrd="0" presId="urn:microsoft.com/office/officeart/2005/8/layout/hList1"/>
    <dgm:cxn modelId="{8F799683-AE9E-4B3B-967C-43103DA21DFA}" type="presParOf" srcId="{9ACA7402-459D-45EE-9258-408F7F45C660}" destId="{60AD14C0-607B-44C6-8824-3D73B11C7692}" srcOrd="1" destOrd="0" presId="urn:microsoft.com/office/officeart/2005/8/layout/hList1"/>
    <dgm:cxn modelId="{CCE54EF1-0FA6-49B3-A909-CE13D8F448FA}" type="presParOf" srcId="{C6EE4444-7B8C-4585-957E-D56349FBB471}" destId="{38C671F0-14D6-4859-B087-BCD866E4991D}" srcOrd="1" destOrd="0" presId="urn:microsoft.com/office/officeart/2005/8/layout/hList1"/>
    <dgm:cxn modelId="{1A5359C8-6D44-4ADB-8F8F-6ADBBB4333FD}" type="presParOf" srcId="{C6EE4444-7B8C-4585-957E-D56349FBB471}" destId="{68948EB9-81BB-4363-A80B-8B6BF65E8BBB}" srcOrd="2" destOrd="0" presId="urn:microsoft.com/office/officeart/2005/8/layout/hList1"/>
    <dgm:cxn modelId="{71667127-45AA-438B-8FFF-52212E2117C4}" type="presParOf" srcId="{68948EB9-81BB-4363-A80B-8B6BF65E8BBB}" destId="{CDFFBDD0-CBF0-4E47-8C62-DC738AA9C0C8}" srcOrd="0" destOrd="0" presId="urn:microsoft.com/office/officeart/2005/8/layout/hList1"/>
    <dgm:cxn modelId="{082D7D54-9214-4956-90BE-104641DAEE97}" type="presParOf" srcId="{68948EB9-81BB-4363-A80B-8B6BF65E8BBB}" destId="{0DD871F6-E1B5-43CD-BB07-60FC05747EB3}"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D2F6B01-147B-4FE6-A292-FFE4606D2327}" type="doc">
      <dgm:prSet loTypeId="urn:microsoft.com/office/officeart/2011/layout/TabList" loCatId="officeonline" qsTypeId="urn:microsoft.com/office/officeart/2005/8/quickstyle/simple1" qsCatId="simple" csTypeId="urn:microsoft.com/office/officeart/2005/8/colors/accent2_3" csCatId="accent2" phldr="1"/>
      <dgm:spPr/>
      <dgm:t>
        <a:bodyPr/>
        <a:lstStyle/>
        <a:p>
          <a:endParaRPr lang="en-US"/>
        </a:p>
      </dgm:t>
    </dgm:pt>
    <dgm:pt modelId="{A21466AE-51CC-4C93-9121-4CD46A4C5A85}">
      <dgm:prSet phldrT="[Text]" custT="1"/>
      <dgm:spPr/>
      <dgm:t>
        <a:bodyPr/>
        <a:lstStyle/>
        <a:p>
          <a:r>
            <a:rPr lang="en-GB" sz="2000" dirty="0" smtClean="0"/>
            <a:t>No majority </a:t>
          </a:r>
          <a:endParaRPr lang="en-US" sz="2000" dirty="0"/>
        </a:p>
      </dgm:t>
    </dgm:pt>
    <dgm:pt modelId="{7B152F3D-C1E9-4BD4-A7D9-57734E37D8E7}" type="parTrans" cxnId="{E7CF43A9-8DED-45B0-BF01-1DD7A9C58C61}">
      <dgm:prSet/>
      <dgm:spPr/>
      <dgm:t>
        <a:bodyPr/>
        <a:lstStyle/>
        <a:p>
          <a:endParaRPr lang="en-US"/>
        </a:p>
      </dgm:t>
    </dgm:pt>
    <dgm:pt modelId="{E3E6D6A6-27BA-48B1-ACA1-9FE1D9BA8619}" type="sibTrans" cxnId="{E7CF43A9-8DED-45B0-BF01-1DD7A9C58C61}">
      <dgm:prSet/>
      <dgm:spPr/>
      <dgm:t>
        <a:bodyPr/>
        <a:lstStyle/>
        <a:p>
          <a:endParaRPr lang="en-US"/>
        </a:p>
      </dgm:t>
    </dgm:pt>
    <dgm:pt modelId="{2E8AE03C-B36E-4121-A0EC-BFFC6488110A}">
      <dgm:prSet custT="1"/>
      <dgm:spPr/>
      <dgm:t>
        <a:bodyPr/>
        <a:lstStyle/>
        <a:p>
          <a:r>
            <a:rPr lang="en-GB" sz="2000" smtClean="0"/>
            <a:t>Can this be recovered? </a:t>
          </a:r>
          <a:endParaRPr lang="en-GB" sz="2000" dirty="0"/>
        </a:p>
      </dgm:t>
    </dgm:pt>
    <dgm:pt modelId="{62A5C607-3B14-467E-BFA8-8C76C688678D}" type="parTrans" cxnId="{62AD2C04-0CBC-4A12-B825-7116A226E7F9}">
      <dgm:prSet/>
      <dgm:spPr/>
      <dgm:t>
        <a:bodyPr/>
        <a:lstStyle/>
        <a:p>
          <a:endParaRPr lang="en-US"/>
        </a:p>
      </dgm:t>
    </dgm:pt>
    <dgm:pt modelId="{53CFCAF5-9BFC-4667-B904-8620ACA1A621}" type="sibTrans" cxnId="{62AD2C04-0CBC-4A12-B825-7116A226E7F9}">
      <dgm:prSet/>
      <dgm:spPr/>
      <dgm:t>
        <a:bodyPr/>
        <a:lstStyle/>
        <a:p>
          <a:endParaRPr lang="en-US"/>
        </a:p>
      </dgm:t>
    </dgm:pt>
    <dgm:pt modelId="{F79E6939-8430-41C2-9BD7-CBBDBB2B8CB2}">
      <dgm:prSet custT="1"/>
      <dgm:spPr/>
      <dgm:t>
        <a:bodyPr/>
        <a:lstStyle/>
        <a:p>
          <a:r>
            <a:rPr lang="en-GB" sz="2000" dirty="0" smtClean="0"/>
            <a:t>Queen’s Speech </a:t>
          </a:r>
          <a:endParaRPr lang="en-GB" sz="2000" dirty="0"/>
        </a:p>
      </dgm:t>
    </dgm:pt>
    <dgm:pt modelId="{6F0F5022-D9D1-4F7D-8C26-ED12A302AE67}" type="parTrans" cxnId="{1FA9B168-4317-4229-8A29-7E29CE055210}">
      <dgm:prSet/>
      <dgm:spPr/>
      <dgm:t>
        <a:bodyPr/>
        <a:lstStyle/>
        <a:p>
          <a:endParaRPr lang="en-US"/>
        </a:p>
      </dgm:t>
    </dgm:pt>
    <dgm:pt modelId="{0EBED7D9-5BF6-4F98-9711-32EE70230084}" type="sibTrans" cxnId="{1FA9B168-4317-4229-8A29-7E29CE055210}">
      <dgm:prSet/>
      <dgm:spPr/>
      <dgm:t>
        <a:bodyPr/>
        <a:lstStyle/>
        <a:p>
          <a:endParaRPr lang="en-US"/>
        </a:p>
      </dgm:t>
    </dgm:pt>
    <dgm:pt modelId="{5EC20BA0-FD28-49A4-9632-2E252D9625C8}">
      <dgm:prSet custT="1"/>
      <dgm:spPr/>
      <dgm:t>
        <a:bodyPr/>
        <a:lstStyle/>
        <a:p>
          <a:r>
            <a:rPr lang="en-GB" sz="2000" dirty="0" smtClean="0"/>
            <a:t>Election </a:t>
          </a:r>
          <a:endParaRPr lang="en-GB" sz="2000" dirty="0"/>
        </a:p>
      </dgm:t>
    </dgm:pt>
    <dgm:pt modelId="{0261EC0E-8D7A-4863-AB54-BF70811A589D}" type="parTrans" cxnId="{5645AE85-D21F-4184-84E8-0EE93D8DA263}">
      <dgm:prSet/>
      <dgm:spPr/>
      <dgm:t>
        <a:bodyPr/>
        <a:lstStyle/>
        <a:p>
          <a:endParaRPr lang="en-US"/>
        </a:p>
      </dgm:t>
    </dgm:pt>
    <dgm:pt modelId="{551BCCEB-DCE3-4E6C-B87A-FC7DC28B5FB1}" type="sibTrans" cxnId="{5645AE85-D21F-4184-84E8-0EE93D8DA263}">
      <dgm:prSet/>
      <dgm:spPr/>
      <dgm:t>
        <a:bodyPr/>
        <a:lstStyle/>
        <a:p>
          <a:endParaRPr lang="en-US"/>
        </a:p>
      </dgm:t>
    </dgm:pt>
    <dgm:pt modelId="{9ABB5041-F798-45E7-B69D-84ABED49E875}">
      <dgm:prSet phldrT="[Text]" custT="1"/>
      <dgm:spPr/>
      <dgm:t>
        <a:bodyPr/>
        <a:lstStyle/>
        <a:p>
          <a:r>
            <a:rPr lang="en-GB" sz="1800" dirty="0" smtClean="0"/>
            <a:t>Gov’t effectively 45 short of a majority. Cannot govern - unsustainable. </a:t>
          </a:r>
          <a:endParaRPr lang="en-US" sz="1800" dirty="0"/>
        </a:p>
      </dgm:t>
    </dgm:pt>
    <dgm:pt modelId="{09837557-D597-4D38-8C04-77CFE9CCDF23}" type="parTrans" cxnId="{9C2783DA-DE08-41B9-AFCB-32ADF2D81A3C}">
      <dgm:prSet/>
      <dgm:spPr/>
      <dgm:t>
        <a:bodyPr/>
        <a:lstStyle/>
        <a:p>
          <a:endParaRPr lang="en-US"/>
        </a:p>
      </dgm:t>
    </dgm:pt>
    <dgm:pt modelId="{6CB032B0-2EFE-4CAE-A5A2-33C48FC381C5}" type="sibTrans" cxnId="{9C2783DA-DE08-41B9-AFCB-32ADF2D81A3C}">
      <dgm:prSet/>
      <dgm:spPr/>
      <dgm:t>
        <a:bodyPr/>
        <a:lstStyle/>
        <a:p>
          <a:endParaRPr lang="en-US"/>
        </a:p>
      </dgm:t>
    </dgm:pt>
    <dgm:pt modelId="{9BC3A26C-E38F-47CD-9736-F3EBF03088DB}">
      <dgm:prSet custT="1"/>
      <dgm:spPr/>
      <dgm:t>
        <a:bodyPr/>
        <a:lstStyle/>
        <a:p>
          <a:r>
            <a:rPr lang="en-GB" sz="1800" dirty="0" smtClean="0"/>
            <a:t>21 rebels had the whip removed. Is a reconciliation (with most) possible?</a:t>
          </a:r>
          <a:endParaRPr lang="en-GB" sz="1800" dirty="0"/>
        </a:p>
      </dgm:t>
    </dgm:pt>
    <dgm:pt modelId="{869DCE80-3069-42E3-9EC8-50987136694A}" type="parTrans" cxnId="{245026CB-0DB7-4C2C-865C-63D769AFA471}">
      <dgm:prSet/>
      <dgm:spPr/>
      <dgm:t>
        <a:bodyPr/>
        <a:lstStyle/>
        <a:p>
          <a:endParaRPr lang="en-US"/>
        </a:p>
      </dgm:t>
    </dgm:pt>
    <dgm:pt modelId="{E54CB529-D626-4D60-96AD-ED561BE430CD}" type="sibTrans" cxnId="{245026CB-0DB7-4C2C-865C-63D769AFA471}">
      <dgm:prSet/>
      <dgm:spPr/>
      <dgm:t>
        <a:bodyPr/>
        <a:lstStyle/>
        <a:p>
          <a:endParaRPr lang="en-US"/>
        </a:p>
      </dgm:t>
    </dgm:pt>
    <dgm:pt modelId="{6BD832BB-EEA8-4039-BC39-7704DEB2F609}">
      <dgm:prSet custT="1"/>
      <dgm:spPr/>
      <dgm:t>
        <a:bodyPr/>
        <a:lstStyle/>
        <a:p>
          <a:r>
            <a:rPr lang="en-GB" sz="1800" dirty="0" smtClean="0"/>
            <a:t>Debate </a:t>
          </a:r>
          <a:r>
            <a:rPr lang="en-GB" sz="1800" dirty="0" smtClean="0"/>
            <a:t>taking place this week/early next week. </a:t>
          </a:r>
          <a:r>
            <a:rPr lang="en-GB" sz="1800" dirty="0" smtClean="0"/>
            <a:t>Government could lose.</a:t>
          </a:r>
          <a:endParaRPr lang="en-GB" sz="1800" dirty="0"/>
        </a:p>
      </dgm:t>
    </dgm:pt>
    <dgm:pt modelId="{C8F5473A-91C0-4BE5-AA0C-550B3C1E09B4}" type="parTrans" cxnId="{0E9C281B-400C-4CBA-BF04-52D36C2FEDB1}">
      <dgm:prSet/>
      <dgm:spPr/>
      <dgm:t>
        <a:bodyPr/>
        <a:lstStyle/>
        <a:p>
          <a:endParaRPr lang="en-US"/>
        </a:p>
      </dgm:t>
    </dgm:pt>
    <dgm:pt modelId="{03959274-961E-4F13-A74A-7C56F31E43C7}" type="sibTrans" cxnId="{0E9C281B-400C-4CBA-BF04-52D36C2FEDB1}">
      <dgm:prSet/>
      <dgm:spPr/>
      <dgm:t>
        <a:bodyPr/>
        <a:lstStyle/>
        <a:p>
          <a:endParaRPr lang="en-US"/>
        </a:p>
      </dgm:t>
    </dgm:pt>
    <dgm:pt modelId="{1FFDEBB8-C1A5-4CD7-B27A-56A27BC2CABC}">
      <dgm:prSet custT="1"/>
      <dgm:spPr/>
      <dgm:t>
        <a:bodyPr/>
        <a:lstStyle/>
        <a:p>
          <a:r>
            <a:rPr lang="en-GB" sz="1800" dirty="0" smtClean="0"/>
            <a:t>Will Corbyn call a vote of no confidence? Will PM try to call an election?</a:t>
          </a:r>
          <a:endParaRPr lang="en-GB" sz="1800" dirty="0"/>
        </a:p>
      </dgm:t>
    </dgm:pt>
    <dgm:pt modelId="{6284DF9E-D179-4EB8-BB05-ECC24AD5544D}" type="parTrans" cxnId="{26A6D01C-C9F2-408F-8DB5-CA4F669F07C1}">
      <dgm:prSet/>
      <dgm:spPr/>
      <dgm:t>
        <a:bodyPr/>
        <a:lstStyle/>
        <a:p>
          <a:endParaRPr lang="en-US"/>
        </a:p>
      </dgm:t>
    </dgm:pt>
    <dgm:pt modelId="{46302BB9-272E-4ED0-8A40-B5090F32F4DB}" type="sibTrans" cxnId="{26A6D01C-C9F2-408F-8DB5-CA4F669F07C1}">
      <dgm:prSet/>
      <dgm:spPr/>
      <dgm:t>
        <a:bodyPr/>
        <a:lstStyle/>
        <a:p>
          <a:endParaRPr lang="en-US"/>
        </a:p>
      </dgm:t>
    </dgm:pt>
    <dgm:pt modelId="{2C451655-2394-454E-B630-294410BCF2CC}" type="pres">
      <dgm:prSet presAssocID="{3D2F6B01-147B-4FE6-A292-FFE4606D2327}" presName="Name0" presStyleCnt="0">
        <dgm:presLayoutVars>
          <dgm:chMax/>
          <dgm:chPref val="3"/>
          <dgm:dir/>
          <dgm:animOne val="branch"/>
          <dgm:animLvl val="lvl"/>
        </dgm:presLayoutVars>
      </dgm:prSet>
      <dgm:spPr/>
      <dgm:t>
        <a:bodyPr/>
        <a:lstStyle/>
        <a:p>
          <a:endParaRPr lang="en-US"/>
        </a:p>
      </dgm:t>
    </dgm:pt>
    <dgm:pt modelId="{45353F14-2DEB-49FA-A9D7-527F85547159}" type="pres">
      <dgm:prSet presAssocID="{A21466AE-51CC-4C93-9121-4CD46A4C5A85}" presName="composite" presStyleCnt="0"/>
      <dgm:spPr/>
    </dgm:pt>
    <dgm:pt modelId="{509A0C97-811C-4130-BB05-C465911C36D2}" type="pres">
      <dgm:prSet presAssocID="{A21466AE-51CC-4C93-9121-4CD46A4C5A85}" presName="FirstChild" presStyleLbl="revTx" presStyleIdx="0" presStyleCnt="4">
        <dgm:presLayoutVars>
          <dgm:chMax val="0"/>
          <dgm:chPref val="0"/>
          <dgm:bulletEnabled val="1"/>
        </dgm:presLayoutVars>
      </dgm:prSet>
      <dgm:spPr/>
      <dgm:t>
        <a:bodyPr/>
        <a:lstStyle/>
        <a:p>
          <a:endParaRPr lang="en-US"/>
        </a:p>
      </dgm:t>
    </dgm:pt>
    <dgm:pt modelId="{DF80B93B-84B6-4C54-8E8A-09C5369604EF}" type="pres">
      <dgm:prSet presAssocID="{A21466AE-51CC-4C93-9121-4CD46A4C5A85}" presName="Parent" presStyleLbl="alignNode1" presStyleIdx="0" presStyleCnt="4" custScaleX="87760" custScaleY="69078" custLinFactNeighborY="12518">
        <dgm:presLayoutVars>
          <dgm:chMax val="3"/>
          <dgm:chPref val="3"/>
          <dgm:bulletEnabled val="1"/>
        </dgm:presLayoutVars>
      </dgm:prSet>
      <dgm:spPr/>
      <dgm:t>
        <a:bodyPr/>
        <a:lstStyle/>
        <a:p>
          <a:endParaRPr lang="en-US"/>
        </a:p>
      </dgm:t>
    </dgm:pt>
    <dgm:pt modelId="{107CF7DE-FF40-4599-9611-A85FFD4178FA}" type="pres">
      <dgm:prSet presAssocID="{A21466AE-51CC-4C93-9121-4CD46A4C5A85}" presName="Accent" presStyleLbl="parChTrans1D1" presStyleIdx="0" presStyleCnt="4"/>
      <dgm:spPr/>
    </dgm:pt>
    <dgm:pt modelId="{69EA76C8-34E8-4106-AA81-3A72C2617762}" type="pres">
      <dgm:prSet presAssocID="{E3E6D6A6-27BA-48B1-ACA1-9FE1D9BA8619}" presName="sibTrans" presStyleCnt="0"/>
      <dgm:spPr/>
    </dgm:pt>
    <dgm:pt modelId="{69965FB9-6614-4AF9-B51B-C7A3114D7F81}" type="pres">
      <dgm:prSet presAssocID="{2E8AE03C-B36E-4121-A0EC-BFFC6488110A}" presName="composite" presStyleCnt="0"/>
      <dgm:spPr/>
    </dgm:pt>
    <dgm:pt modelId="{C36E3E45-82F3-4F6A-A089-6DD752A20404}" type="pres">
      <dgm:prSet presAssocID="{2E8AE03C-B36E-4121-A0EC-BFFC6488110A}" presName="FirstChild" presStyleLbl="revTx" presStyleIdx="1" presStyleCnt="4">
        <dgm:presLayoutVars>
          <dgm:chMax val="0"/>
          <dgm:chPref val="0"/>
          <dgm:bulletEnabled val="1"/>
        </dgm:presLayoutVars>
      </dgm:prSet>
      <dgm:spPr/>
      <dgm:t>
        <a:bodyPr/>
        <a:lstStyle/>
        <a:p>
          <a:endParaRPr lang="en-US"/>
        </a:p>
      </dgm:t>
    </dgm:pt>
    <dgm:pt modelId="{D9065289-4C9F-446B-AFAC-7A4061D8C4CA}" type="pres">
      <dgm:prSet presAssocID="{2E8AE03C-B36E-4121-A0EC-BFFC6488110A}" presName="Parent" presStyleLbl="alignNode1" presStyleIdx="1" presStyleCnt="4" custScaleX="87760" custScaleY="69078" custLinFactNeighborY="12518">
        <dgm:presLayoutVars>
          <dgm:chMax val="3"/>
          <dgm:chPref val="3"/>
          <dgm:bulletEnabled val="1"/>
        </dgm:presLayoutVars>
      </dgm:prSet>
      <dgm:spPr/>
      <dgm:t>
        <a:bodyPr/>
        <a:lstStyle/>
        <a:p>
          <a:endParaRPr lang="en-US"/>
        </a:p>
      </dgm:t>
    </dgm:pt>
    <dgm:pt modelId="{C4C02BB6-BB57-497A-89B2-B5221AA4B166}" type="pres">
      <dgm:prSet presAssocID="{2E8AE03C-B36E-4121-A0EC-BFFC6488110A}" presName="Accent" presStyleLbl="parChTrans1D1" presStyleIdx="1" presStyleCnt="4"/>
      <dgm:spPr/>
    </dgm:pt>
    <dgm:pt modelId="{84972E29-CA47-484A-A146-8F489D94EAA5}" type="pres">
      <dgm:prSet presAssocID="{53CFCAF5-9BFC-4667-B904-8620ACA1A621}" presName="sibTrans" presStyleCnt="0"/>
      <dgm:spPr/>
    </dgm:pt>
    <dgm:pt modelId="{CE682336-CBFA-4CC4-B51A-60F041859364}" type="pres">
      <dgm:prSet presAssocID="{F79E6939-8430-41C2-9BD7-CBBDBB2B8CB2}" presName="composite" presStyleCnt="0"/>
      <dgm:spPr/>
    </dgm:pt>
    <dgm:pt modelId="{D42725B7-3E2D-4985-91C9-EC0DD750BA27}" type="pres">
      <dgm:prSet presAssocID="{F79E6939-8430-41C2-9BD7-CBBDBB2B8CB2}" presName="FirstChild" presStyleLbl="revTx" presStyleIdx="2" presStyleCnt="4">
        <dgm:presLayoutVars>
          <dgm:chMax val="0"/>
          <dgm:chPref val="0"/>
          <dgm:bulletEnabled val="1"/>
        </dgm:presLayoutVars>
      </dgm:prSet>
      <dgm:spPr/>
      <dgm:t>
        <a:bodyPr/>
        <a:lstStyle/>
        <a:p>
          <a:endParaRPr lang="en-US"/>
        </a:p>
      </dgm:t>
    </dgm:pt>
    <dgm:pt modelId="{0A366ED3-DF02-4E7C-9CB7-DAB7D607C2A5}" type="pres">
      <dgm:prSet presAssocID="{F79E6939-8430-41C2-9BD7-CBBDBB2B8CB2}" presName="Parent" presStyleLbl="alignNode1" presStyleIdx="2" presStyleCnt="4" custScaleX="87760" custScaleY="69078" custLinFactNeighborY="12518">
        <dgm:presLayoutVars>
          <dgm:chMax val="3"/>
          <dgm:chPref val="3"/>
          <dgm:bulletEnabled val="1"/>
        </dgm:presLayoutVars>
      </dgm:prSet>
      <dgm:spPr/>
      <dgm:t>
        <a:bodyPr/>
        <a:lstStyle/>
        <a:p>
          <a:endParaRPr lang="en-US"/>
        </a:p>
      </dgm:t>
    </dgm:pt>
    <dgm:pt modelId="{A03D8CBE-9BD7-4CC4-AAA0-632026A569E6}" type="pres">
      <dgm:prSet presAssocID="{F79E6939-8430-41C2-9BD7-CBBDBB2B8CB2}" presName="Accent" presStyleLbl="parChTrans1D1" presStyleIdx="2" presStyleCnt="4"/>
      <dgm:spPr/>
    </dgm:pt>
    <dgm:pt modelId="{C15FA0C6-69F5-4217-9B66-92017C97073D}" type="pres">
      <dgm:prSet presAssocID="{0EBED7D9-5BF6-4F98-9711-32EE70230084}" presName="sibTrans" presStyleCnt="0"/>
      <dgm:spPr/>
    </dgm:pt>
    <dgm:pt modelId="{4EABD455-9D1B-4BD0-9EE2-C6F19EE3ED14}" type="pres">
      <dgm:prSet presAssocID="{5EC20BA0-FD28-49A4-9632-2E252D9625C8}" presName="composite" presStyleCnt="0"/>
      <dgm:spPr/>
    </dgm:pt>
    <dgm:pt modelId="{92F11090-48F3-4808-B1F7-259CC25D6230}" type="pres">
      <dgm:prSet presAssocID="{5EC20BA0-FD28-49A4-9632-2E252D9625C8}" presName="FirstChild" presStyleLbl="revTx" presStyleIdx="3" presStyleCnt="4">
        <dgm:presLayoutVars>
          <dgm:chMax val="0"/>
          <dgm:chPref val="0"/>
          <dgm:bulletEnabled val="1"/>
        </dgm:presLayoutVars>
      </dgm:prSet>
      <dgm:spPr/>
      <dgm:t>
        <a:bodyPr/>
        <a:lstStyle/>
        <a:p>
          <a:endParaRPr lang="en-US"/>
        </a:p>
      </dgm:t>
    </dgm:pt>
    <dgm:pt modelId="{14FC25B5-B6D6-4B99-B11C-37349273F610}" type="pres">
      <dgm:prSet presAssocID="{5EC20BA0-FD28-49A4-9632-2E252D9625C8}" presName="Parent" presStyleLbl="alignNode1" presStyleIdx="3" presStyleCnt="4" custScaleX="87760" custScaleY="69078" custLinFactNeighborY="12518">
        <dgm:presLayoutVars>
          <dgm:chMax val="3"/>
          <dgm:chPref val="3"/>
          <dgm:bulletEnabled val="1"/>
        </dgm:presLayoutVars>
      </dgm:prSet>
      <dgm:spPr/>
      <dgm:t>
        <a:bodyPr/>
        <a:lstStyle/>
        <a:p>
          <a:endParaRPr lang="en-US"/>
        </a:p>
      </dgm:t>
    </dgm:pt>
    <dgm:pt modelId="{B27E0A27-7F7A-4ABF-88B0-476FC9BC8103}" type="pres">
      <dgm:prSet presAssocID="{5EC20BA0-FD28-49A4-9632-2E252D9625C8}" presName="Accent" presStyleLbl="parChTrans1D1" presStyleIdx="3" presStyleCnt="4"/>
      <dgm:spPr/>
    </dgm:pt>
  </dgm:ptLst>
  <dgm:cxnLst>
    <dgm:cxn modelId="{F297F843-54FC-46C7-952C-A947DE07DC8F}" type="presOf" srcId="{A21466AE-51CC-4C93-9121-4CD46A4C5A85}" destId="{DF80B93B-84B6-4C54-8E8A-09C5369604EF}" srcOrd="0" destOrd="0" presId="urn:microsoft.com/office/officeart/2011/layout/TabList"/>
    <dgm:cxn modelId="{E7CF43A9-8DED-45B0-BF01-1DD7A9C58C61}" srcId="{3D2F6B01-147B-4FE6-A292-FFE4606D2327}" destId="{A21466AE-51CC-4C93-9121-4CD46A4C5A85}" srcOrd="0" destOrd="0" parTransId="{7B152F3D-C1E9-4BD4-A7D9-57734E37D8E7}" sibTransId="{E3E6D6A6-27BA-48B1-ACA1-9FE1D9BA8619}"/>
    <dgm:cxn modelId="{767DF21E-B4D6-484F-A625-C16EB241089E}" type="presOf" srcId="{1FFDEBB8-C1A5-4CD7-B27A-56A27BC2CABC}" destId="{92F11090-48F3-4808-B1F7-259CC25D6230}" srcOrd="0" destOrd="0" presId="urn:microsoft.com/office/officeart/2011/layout/TabList"/>
    <dgm:cxn modelId="{B59DB820-485A-4C21-B32F-C8BDD15C510E}" type="presOf" srcId="{6BD832BB-EEA8-4039-BC39-7704DEB2F609}" destId="{D42725B7-3E2D-4985-91C9-EC0DD750BA27}" srcOrd="0" destOrd="0" presId="urn:microsoft.com/office/officeart/2011/layout/TabList"/>
    <dgm:cxn modelId="{1FA9B168-4317-4229-8A29-7E29CE055210}" srcId="{3D2F6B01-147B-4FE6-A292-FFE4606D2327}" destId="{F79E6939-8430-41C2-9BD7-CBBDBB2B8CB2}" srcOrd="2" destOrd="0" parTransId="{6F0F5022-D9D1-4F7D-8C26-ED12A302AE67}" sibTransId="{0EBED7D9-5BF6-4F98-9711-32EE70230084}"/>
    <dgm:cxn modelId="{56D3854D-A936-48F7-9299-808C756DC765}" type="presOf" srcId="{2E8AE03C-B36E-4121-A0EC-BFFC6488110A}" destId="{D9065289-4C9F-446B-AFAC-7A4061D8C4CA}" srcOrd="0" destOrd="0" presId="urn:microsoft.com/office/officeart/2011/layout/TabList"/>
    <dgm:cxn modelId="{550D396C-AB60-4A18-9F9E-09372510F2B4}" type="presOf" srcId="{F79E6939-8430-41C2-9BD7-CBBDBB2B8CB2}" destId="{0A366ED3-DF02-4E7C-9CB7-DAB7D607C2A5}" srcOrd="0" destOrd="0" presId="urn:microsoft.com/office/officeart/2011/layout/TabList"/>
    <dgm:cxn modelId="{26A6D01C-C9F2-408F-8DB5-CA4F669F07C1}" srcId="{5EC20BA0-FD28-49A4-9632-2E252D9625C8}" destId="{1FFDEBB8-C1A5-4CD7-B27A-56A27BC2CABC}" srcOrd="0" destOrd="0" parTransId="{6284DF9E-D179-4EB8-BB05-ECC24AD5544D}" sibTransId="{46302BB9-272E-4ED0-8A40-B5090F32F4DB}"/>
    <dgm:cxn modelId="{A7ABA487-ABC2-40F2-A3CE-43C16546AF08}" type="presOf" srcId="{3D2F6B01-147B-4FE6-A292-FFE4606D2327}" destId="{2C451655-2394-454E-B630-294410BCF2CC}" srcOrd="0" destOrd="0" presId="urn:microsoft.com/office/officeart/2011/layout/TabList"/>
    <dgm:cxn modelId="{5645AE85-D21F-4184-84E8-0EE93D8DA263}" srcId="{3D2F6B01-147B-4FE6-A292-FFE4606D2327}" destId="{5EC20BA0-FD28-49A4-9632-2E252D9625C8}" srcOrd="3" destOrd="0" parTransId="{0261EC0E-8D7A-4863-AB54-BF70811A589D}" sibTransId="{551BCCEB-DCE3-4E6C-B87A-FC7DC28B5FB1}"/>
    <dgm:cxn modelId="{9C2783DA-DE08-41B9-AFCB-32ADF2D81A3C}" srcId="{A21466AE-51CC-4C93-9121-4CD46A4C5A85}" destId="{9ABB5041-F798-45E7-B69D-84ABED49E875}" srcOrd="0" destOrd="0" parTransId="{09837557-D597-4D38-8C04-77CFE9CCDF23}" sibTransId="{6CB032B0-2EFE-4CAE-A5A2-33C48FC381C5}"/>
    <dgm:cxn modelId="{0E9C281B-400C-4CBA-BF04-52D36C2FEDB1}" srcId="{F79E6939-8430-41C2-9BD7-CBBDBB2B8CB2}" destId="{6BD832BB-EEA8-4039-BC39-7704DEB2F609}" srcOrd="0" destOrd="0" parTransId="{C8F5473A-91C0-4BE5-AA0C-550B3C1E09B4}" sibTransId="{03959274-961E-4F13-A74A-7C56F31E43C7}"/>
    <dgm:cxn modelId="{88B82213-018B-49DB-8BC3-CF0FA863EB23}" type="presOf" srcId="{5EC20BA0-FD28-49A4-9632-2E252D9625C8}" destId="{14FC25B5-B6D6-4B99-B11C-37349273F610}" srcOrd="0" destOrd="0" presId="urn:microsoft.com/office/officeart/2011/layout/TabList"/>
    <dgm:cxn modelId="{245026CB-0DB7-4C2C-865C-63D769AFA471}" srcId="{2E8AE03C-B36E-4121-A0EC-BFFC6488110A}" destId="{9BC3A26C-E38F-47CD-9736-F3EBF03088DB}" srcOrd="0" destOrd="0" parTransId="{869DCE80-3069-42E3-9EC8-50987136694A}" sibTransId="{E54CB529-D626-4D60-96AD-ED561BE430CD}"/>
    <dgm:cxn modelId="{5C906661-4F2F-44BF-B995-DF37AFB63521}" type="presOf" srcId="{9ABB5041-F798-45E7-B69D-84ABED49E875}" destId="{509A0C97-811C-4130-BB05-C465911C36D2}" srcOrd="0" destOrd="0" presId="urn:microsoft.com/office/officeart/2011/layout/TabList"/>
    <dgm:cxn modelId="{62AD2C04-0CBC-4A12-B825-7116A226E7F9}" srcId="{3D2F6B01-147B-4FE6-A292-FFE4606D2327}" destId="{2E8AE03C-B36E-4121-A0EC-BFFC6488110A}" srcOrd="1" destOrd="0" parTransId="{62A5C607-3B14-467E-BFA8-8C76C688678D}" sibTransId="{53CFCAF5-9BFC-4667-B904-8620ACA1A621}"/>
    <dgm:cxn modelId="{EEC5B38C-269D-4D11-99ED-F6B3B6B92454}" type="presOf" srcId="{9BC3A26C-E38F-47CD-9736-F3EBF03088DB}" destId="{C36E3E45-82F3-4F6A-A089-6DD752A20404}" srcOrd="0" destOrd="0" presId="urn:microsoft.com/office/officeart/2011/layout/TabList"/>
    <dgm:cxn modelId="{A51F0ADA-51CA-44F9-80B5-6F325FE4F4FA}" type="presParOf" srcId="{2C451655-2394-454E-B630-294410BCF2CC}" destId="{45353F14-2DEB-49FA-A9D7-527F85547159}" srcOrd="0" destOrd="0" presId="urn:microsoft.com/office/officeart/2011/layout/TabList"/>
    <dgm:cxn modelId="{8CCF6625-6521-49A5-914C-A989D9BAE966}" type="presParOf" srcId="{45353F14-2DEB-49FA-A9D7-527F85547159}" destId="{509A0C97-811C-4130-BB05-C465911C36D2}" srcOrd="0" destOrd="0" presId="urn:microsoft.com/office/officeart/2011/layout/TabList"/>
    <dgm:cxn modelId="{714E56A1-5508-4BEB-AD5A-0B746E4175A7}" type="presParOf" srcId="{45353F14-2DEB-49FA-A9D7-527F85547159}" destId="{DF80B93B-84B6-4C54-8E8A-09C5369604EF}" srcOrd="1" destOrd="0" presId="urn:microsoft.com/office/officeart/2011/layout/TabList"/>
    <dgm:cxn modelId="{BD62C264-9356-43F3-88B0-40AFCAE92BA7}" type="presParOf" srcId="{45353F14-2DEB-49FA-A9D7-527F85547159}" destId="{107CF7DE-FF40-4599-9611-A85FFD4178FA}" srcOrd="2" destOrd="0" presId="urn:microsoft.com/office/officeart/2011/layout/TabList"/>
    <dgm:cxn modelId="{9683A004-6E56-4F45-B38C-A90EE1CBD066}" type="presParOf" srcId="{2C451655-2394-454E-B630-294410BCF2CC}" destId="{69EA76C8-34E8-4106-AA81-3A72C2617762}" srcOrd="1" destOrd="0" presId="urn:microsoft.com/office/officeart/2011/layout/TabList"/>
    <dgm:cxn modelId="{F294337F-73C3-447C-9ABC-432D0EBF971A}" type="presParOf" srcId="{2C451655-2394-454E-B630-294410BCF2CC}" destId="{69965FB9-6614-4AF9-B51B-C7A3114D7F81}" srcOrd="2" destOrd="0" presId="urn:microsoft.com/office/officeart/2011/layout/TabList"/>
    <dgm:cxn modelId="{1E835EB3-CCE4-4528-86E4-E3889E2665AD}" type="presParOf" srcId="{69965FB9-6614-4AF9-B51B-C7A3114D7F81}" destId="{C36E3E45-82F3-4F6A-A089-6DD752A20404}" srcOrd="0" destOrd="0" presId="urn:microsoft.com/office/officeart/2011/layout/TabList"/>
    <dgm:cxn modelId="{748E4179-26DD-4802-BD42-EF405267917F}" type="presParOf" srcId="{69965FB9-6614-4AF9-B51B-C7A3114D7F81}" destId="{D9065289-4C9F-446B-AFAC-7A4061D8C4CA}" srcOrd="1" destOrd="0" presId="urn:microsoft.com/office/officeart/2011/layout/TabList"/>
    <dgm:cxn modelId="{BF3646CE-BE2C-49AB-9964-504D8F8356B7}" type="presParOf" srcId="{69965FB9-6614-4AF9-B51B-C7A3114D7F81}" destId="{C4C02BB6-BB57-497A-89B2-B5221AA4B166}" srcOrd="2" destOrd="0" presId="urn:microsoft.com/office/officeart/2011/layout/TabList"/>
    <dgm:cxn modelId="{C5FCEF66-5A8D-403D-B766-765314249AB2}" type="presParOf" srcId="{2C451655-2394-454E-B630-294410BCF2CC}" destId="{84972E29-CA47-484A-A146-8F489D94EAA5}" srcOrd="3" destOrd="0" presId="urn:microsoft.com/office/officeart/2011/layout/TabList"/>
    <dgm:cxn modelId="{E8148EDF-8FEB-4D73-AD19-E346CDACF802}" type="presParOf" srcId="{2C451655-2394-454E-B630-294410BCF2CC}" destId="{CE682336-CBFA-4CC4-B51A-60F041859364}" srcOrd="4" destOrd="0" presId="urn:microsoft.com/office/officeart/2011/layout/TabList"/>
    <dgm:cxn modelId="{EEE34FC5-7EF4-4B78-8299-43E0A533807D}" type="presParOf" srcId="{CE682336-CBFA-4CC4-B51A-60F041859364}" destId="{D42725B7-3E2D-4985-91C9-EC0DD750BA27}" srcOrd="0" destOrd="0" presId="urn:microsoft.com/office/officeart/2011/layout/TabList"/>
    <dgm:cxn modelId="{7DE0BDE6-3F5D-454D-B0C8-CC7F0D83BB2B}" type="presParOf" srcId="{CE682336-CBFA-4CC4-B51A-60F041859364}" destId="{0A366ED3-DF02-4E7C-9CB7-DAB7D607C2A5}" srcOrd="1" destOrd="0" presId="urn:microsoft.com/office/officeart/2011/layout/TabList"/>
    <dgm:cxn modelId="{F9717B16-E36B-40F1-B2B5-CFD98C4E7820}" type="presParOf" srcId="{CE682336-CBFA-4CC4-B51A-60F041859364}" destId="{A03D8CBE-9BD7-4CC4-AAA0-632026A569E6}" srcOrd="2" destOrd="0" presId="urn:microsoft.com/office/officeart/2011/layout/TabList"/>
    <dgm:cxn modelId="{EB15AFA5-666C-42F9-8772-67892FAF122B}" type="presParOf" srcId="{2C451655-2394-454E-B630-294410BCF2CC}" destId="{C15FA0C6-69F5-4217-9B66-92017C97073D}" srcOrd="5" destOrd="0" presId="urn:microsoft.com/office/officeart/2011/layout/TabList"/>
    <dgm:cxn modelId="{AED368D3-B44A-4660-8E8E-E3CD3F289A61}" type="presParOf" srcId="{2C451655-2394-454E-B630-294410BCF2CC}" destId="{4EABD455-9D1B-4BD0-9EE2-C6F19EE3ED14}" srcOrd="6" destOrd="0" presId="urn:microsoft.com/office/officeart/2011/layout/TabList"/>
    <dgm:cxn modelId="{6D5F2D74-5244-43E2-9111-5C7F85CD481A}" type="presParOf" srcId="{4EABD455-9D1B-4BD0-9EE2-C6F19EE3ED14}" destId="{92F11090-48F3-4808-B1F7-259CC25D6230}" srcOrd="0" destOrd="0" presId="urn:microsoft.com/office/officeart/2011/layout/TabList"/>
    <dgm:cxn modelId="{6DE38D25-B40A-4E5E-BDFE-39E8FAB559FD}" type="presParOf" srcId="{4EABD455-9D1B-4BD0-9EE2-C6F19EE3ED14}" destId="{14FC25B5-B6D6-4B99-B11C-37349273F610}" srcOrd="1" destOrd="0" presId="urn:microsoft.com/office/officeart/2011/layout/TabList"/>
    <dgm:cxn modelId="{98726494-18F5-41B8-A244-AED9705DDAB2}" type="presParOf" srcId="{4EABD455-9D1B-4BD0-9EE2-C6F19EE3ED14}" destId="{B27E0A27-7F7A-4ABF-88B0-476FC9BC8103}" srcOrd="2" destOrd="0" presId="urn:microsoft.com/office/officeart/2011/layout/Tab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DE832E5-6D06-4D32-9B06-D1B8ADCE03D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9FB9B4EC-7A7B-4241-A9E2-945664068952}">
      <dgm:prSet phldrT="[Text]" custT="1"/>
      <dgm:spPr/>
      <dgm:t>
        <a:bodyPr/>
        <a:lstStyle/>
        <a:p>
          <a:r>
            <a:rPr lang="en-US" sz="2500" dirty="0" smtClean="0"/>
            <a:t>Election?</a:t>
          </a:r>
          <a:endParaRPr lang="en-US" sz="2500" dirty="0"/>
        </a:p>
      </dgm:t>
    </dgm:pt>
    <dgm:pt modelId="{51F3A6F6-73B4-4BCD-A7B6-F6AFC2277D6E}" type="parTrans" cxnId="{DCFACF54-E9DA-47AB-BE7B-C0BC3436AADA}">
      <dgm:prSet/>
      <dgm:spPr/>
      <dgm:t>
        <a:bodyPr/>
        <a:lstStyle/>
        <a:p>
          <a:endParaRPr lang="en-US"/>
        </a:p>
      </dgm:t>
    </dgm:pt>
    <dgm:pt modelId="{644889F4-027D-45E8-B384-294C3BA5D028}" type="sibTrans" cxnId="{DCFACF54-E9DA-47AB-BE7B-C0BC3436AADA}">
      <dgm:prSet/>
      <dgm:spPr/>
      <dgm:t>
        <a:bodyPr/>
        <a:lstStyle/>
        <a:p>
          <a:endParaRPr lang="en-US"/>
        </a:p>
      </dgm:t>
    </dgm:pt>
    <dgm:pt modelId="{405E7C62-C194-4818-83C4-CD6BA0944534}">
      <dgm:prSet phldrT="[Text]" custT="1"/>
      <dgm:spPr/>
      <dgm:t>
        <a:bodyPr/>
        <a:lstStyle/>
        <a:p>
          <a:r>
            <a:rPr lang="en-GB" sz="1800" dirty="0" smtClean="0"/>
            <a:t>Fixed-term Parliaments Act requires a 2/3 majority i.e. 434 for </a:t>
          </a:r>
          <a:r>
            <a:rPr lang="en-GB" sz="1800" dirty="0" err="1" smtClean="0"/>
            <a:t>govt</a:t>
          </a:r>
          <a:r>
            <a:rPr lang="en-GB" sz="1800" dirty="0" smtClean="0"/>
            <a:t> to call an election.</a:t>
          </a:r>
          <a:endParaRPr lang="en-US" sz="1800" dirty="0"/>
        </a:p>
      </dgm:t>
    </dgm:pt>
    <dgm:pt modelId="{68E39C1D-9E34-46E6-8B9A-1F86EC54A059}" type="parTrans" cxnId="{4E4F31F4-0426-45B7-B6A9-9F83109762CD}">
      <dgm:prSet/>
      <dgm:spPr/>
      <dgm:t>
        <a:bodyPr/>
        <a:lstStyle/>
        <a:p>
          <a:endParaRPr lang="en-US"/>
        </a:p>
      </dgm:t>
    </dgm:pt>
    <dgm:pt modelId="{3D1C220F-1E5F-44E7-B602-3EE632FFEF0C}" type="sibTrans" cxnId="{4E4F31F4-0426-45B7-B6A9-9F83109762CD}">
      <dgm:prSet/>
      <dgm:spPr/>
      <dgm:t>
        <a:bodyPr/>
        <a:lstStyle/>
        <a:p>
          <a:endParaRPr lang="en-US"/>
        </a:p>
      </dgm:t>
    </dgm:pt>
    <dgm:pt modelId="{79CB17DB-CE48-4D69-9068-E7023583456A}">
      <dgm:prSet phldrT="[Text]" custT="1"/>
      <dgm:spPr/>
      <dgm:t>
        <a:bodyPr/>
        <a:lstStyle/>
        <a:p>
          <a:r>
            <a:rPr lang="en-US" sz="2500" dirty="0" smtClean="0"/>
            <a:t>Polls?</a:t>
          </a:r>
          <a:endParaRPr lang="en-US" sz="2500" dirty="0"/>
        </a:p>
      </dgm:t>
    </dgm:pt>
    <dgm:pt modelId="{B8FC6F57-D640-4CF0-912B-1CAFEDF3691F}" type="parTrans" cxnId="{D6DD767D-C835-4650-B216-3AD6004AC99E}">
      <dgm:prSet/>
      <dgm:spPr/>
      <dgm:t>
        <a:bodyPr/>
        <a:lstStyle/>
        <a:p>
          <a:endParaRPr lang="en-US"/>
        </a:p>
      </dgm:t>
    </dgm:pt>
    <dgm:pt modelId="{4341429F-0FAC-4DCF-9A77-91FD55DAE819}" type="sibTrans" cxnId="{D6DD767D-C835-4650-B216-3AD6004AC99E}">
      <dgm:prSet/>
      <dgm:spPr/>
      <dgm:t>
        <a:bodyPr/>
        <a:lstStyle/>
        <a:p>
          <a:endParaRPr lang="en-US"/>
        </a:p>
      </dgm:t>
    </dgm:pt>
    <dgm:pt modelId="{5C544BA9-DCD6-4E53-B1CE-234104D60556}">
      <dgm:prSet custT="1"/>
      <dgm:spPr/>
      <dgm:t>
        <a:bodyPr/>
        <a:lstStyle/>
        <a:p>
          <a:r>
            <a:rPr lang="en-GB" sz="1800" dirty="0" smtClean="0"/>
            <a:t>PM tried twice and failed.</a:t>
          </a:r>
          <a:endParaRPr lang="en-GB" sz="1800" dirty="0"/>
        </a:p>
      </dgm:t>
    </dgm:pt>
    <dgm:pt modelId="{C4034585-1DDD-4EAC-ADAD-392BDC7B1302}" type="parTrans" cxnId="{97D09195-D01D-4694-930D-DC64A0162781}">
      <dgm:prSet/>
      <dgm:spPr/>
      <dgm:t>
        <a:bodyPr/>
        <a:lstStyle/>
        <a:p>
          <a:endParaRPr lang="en-US"/>
        </a:p>
      </dgm:t>
    </dgm:pt>
    <dgm:pt modelId="{54BC7353-C6D9-41E0-B804-EE42684AC278}" type="sibTrans" cxnId="{97D09195-D01D-4694-930D-DC64A0162781}">
      <dgm:prSet/>
      <dgm:spPr/>
      <dgm:t>
        <a:bodyPr/>
        <a:lstStyle/>
        <a:p>
          <a:endParaRPr lang="en-US"/>
        </a:p>
      </dgm:t>
    </dgm:pt>
    <dgm:pt modelId="{4EF6FFF6-8777-4103-9796-2409C02697D5}">
      <dgm:prSet custT="1"/>
      <dgm:spPr/>
      <dgm:t>
        <a:bodyPr/>
        <a:lstStyle/>
        <a:p>
          <a:r>
            <a:rPr lang="en-GB" sz="1800" dirty="0" smtClean="0"/>
            <a:t>If Corbyn wins vote of no confidence, 2 weeks to seek </a:t>
          </a:r>
          <a:r>
            <a:rPr lang="en-GB" sz="1800" dirty="0" err="1" smtClean="0"/>
            <a:t>govt</a:t>
          </a:r>
          <a:r>
            <a:rPr lang="en-GB" sz="1800" dirty="0" smtClean="0"/>
            <a:t> that could command a majority. If not, election takes place.</a:t>
          </a:r>
          <a:endParaRPr lang="en-GB" sz="1800" dirty="0"/>
        </a:p>
      </dgm:t>
    </dgm:pt>
    <dgm:pt modelId="{AB94E834-50F5-4A3B-8C7E-99DB20DD73BD}" type="parTrans" cxnId="{1B4AEDAE-F67F-4D50-BA7D-7E7E5BBC82B2}">
      <dgm:prSet/>
      <dgm:spPr/>
      <dgm:t>
        <a:bodyPr/>
        <a:lstStyle/>
        <a:p>
          <a:endParaRPr lang="en-US"/>
        </a:p>
      </dgm:t>
    </dgm:pt>
    <dgm:pt modelId="{6605A541-D6CD-42D9-A1ED-66A144FB0583}" type="sibTrans" cxnId="{1B4AEDAE-F67F-4D50-BA7D-7E7E5BBC82B2}">
      <dgm:prSet/>
      <dgm:spPr/>
      <dgm:t>
        <a:bodyPr/>
        <a:lstStyle/>
        <a:p>
          <a:endParaRPr lang="en-US"/>
        </a:p>
      </dgm:t>
    </dgm:pt>
    <dgm:pt modelId="{EDB59473-67BD-41D7-BBC6-A5BA511B6DE6}">
      <dgm:prSet custT="1"/>
      <dgm:spPr/>
      <dgm:t>
        <a:bodyPr/>
        <a:lstStyle/>
        <a:p>
          <a:r>
            <a:rPr lang="en-GB" sz="1800" dirty="0" smtClean="0"/>
            <a:t>Could head towards 12 December (or thereabouts) election. First December election since </a:t>
          </a:r>
          <a:r>
            <a:rPr lang="en-GB" sz="1800" dirty="0" smtClean="0"/>
            <a:t>1918</a:t>
          </a:r>
          <a:r>
            <a:rPr lang="en-GB" sz="1800" dirty="0" smtClean="0"/>
            <a:t>!</a:t>
          </a:r>
          <a:endParaRPr lang="en-GB" sz="1800" dirty="0"/>
        </a:p>
      </dgm:t>
    </dgm:pt>
    <dgm:pt modelId="{FEFFD791-463F-44ED-9B57-511DCF35DE2B}" type="parTrans" cxnId="{88795661-9706-4D6C-B0C2-A5099B9BD030}">
      <dgm:prSet/>
      <dgm:spPr/>
      <dgm:t>
        <a:bodyPr/>
        <a:lstStyle/>
        <a:p>
          <a:endParaRPr lang="en-US"/>
        </a:p>
      </dgm:t>
    </dgm:pt>
    <dgm:pt modelId="{9343EAFE-1145-4477-933F-8145A1B5F549}" type="sibTrans" cxnId="{88795661-9706-4D6C-B0C2-A5099B9BD030}">
      <dgm:prSet/>
      <dgm:spPr/>
      <dgm:t>
        <a:bodyPr/>
        <a:lstStyle/>
        <a:p>
          <a:endParaRPr lang="en-US"/>
        </a:p>
      </dgm:t>
    </dgm:pt>
    <dgm:pt modelId="{1119B9DA-573D-40D2-997C-03E7AEC0C4A3}">
      <dgm:prSet phldrT="[Text]" custT="1"/>
      <dgm:spPr/>
      <dgm:t>
        <a:bodyPr/>
        <a:lstStyle/>
        <a:p>
          <a:r>
            <a:rPr lang="en-GB" sz="1800" dirty="0" smtClean="0"/>
            <a:t>Opinion polls vary, but Tory lead averages 10% over Labour. Lib Dems close behind in 3</a:t>
          </a:r>
          <a:r>
            <a:rPr lang="en-GB" sz="1800" baseline="30000" dirty="0" smtClean="0"/>
            <a:t>rd</a:t>
          </a:r>
          <a:r>
            <a:rPr lang="en-GB" sz="1800" dirty="0" smtClean="0"/>
            <a:t>. </a:t>
          </a:r>
          <a:endParaRPr lang="en-US" sz="1800" dirty="0"/>
        </a:p>
      </dgm:t>
    </dgm:pt>
    <dgm:pt modelId="{B6F91DA2-2654-4E92-BE46-BBB86EEAB225}" type="parTrans" cxnId="{504C3EC5-3B9D-470E-8040-A8EE04A7D001}">
      <dgm:prSet/>
      <dgm:spPr/>
      <dgm:t>
        <a:bodyPr/>
        <a:lstStyle/>
        <a:p>
          <a:endParaRPr lang="en-US"/>
        </a:p>
      </dgm:t>
    </dgm:pt>
    <dgm:pt modelId="{85320F5D-E38C-4CC0-863E-F5ADD7B51E6E}" type="sibTrans" cxnId="{504C3EC5-3B9D-470E-8040-A8EE04A7D001}">
      <dgm:prSet/>
      <dgm:spPr/>
      <dgm:t>
        <a:bodyPr/>
        <a:lstStyle/>
        <a:p>
          <a:endParaRPr lang="en-US"/>
        </a:p>
      </dgm:t>
    </dgm:pt>
    <dgm:pt modelId="{124CD649-5B84-41A5-AEE5-5EB864546886}">
      <dgm:prSet custT="1"/>
      <dgm:spPr/>
      <dgm:t>
        <a:bodyPr/>
        <a:lstStyle/>
        <a:p>
          <a:r>
            <a:rPr lang="en-GB" sz="1800" dirty="0" smtClean="0"/>
            <a:t>Many Labour MPs are wary about forcing election. Corbyn may decide not to.</a:t>
          </a:r>
          <a:endParaRPr lang="en-GB" sz="1800" dirty="0"/>
        </a:p>
      </dgm:t>
    </dgm:pt>
    <dgm:pt modelId="{B32DE526-7916-49D3-B58A-11B6EE106236}" type="parTrans" cxnId="{05CF1F98-FD12-4F40-A5E5-243C112CF7DD}">
      <dgm:prSet/>
      <dgm:spPr/>
      <dgm:t>
        <a:bodyPr/>
        <a:lstStyle/>
        <a:p>
          <a:endParaRPr lang="en-US"/>
        </a:p>
      </dgm:t>
    </dgm:pt>
    <dgm:pt modelId="{006B60BE-6D46-4977-B670-F429F8F7D6C0}" type="sibTrans" cxnId="{05CF1F98-FD12-4F40-A5E5-243C112CF7DD}">
      <dgm:prSet/>
      <dgm:spPr/>
      <dgm:t>
        <a:bodyPr/>
        <a:lstStyle/>
        <a:p>
          <a:endParaRPr lang="en-US"/>
        </a:p>
      </dgm:t>
    </dgm:pt>
    <dgm:pt modelId="{B3BA9034-185D-461A-8B22-88E8B993C9C5}">
      <dgm:prSet custT="1"/>
      <dgm:spPr/>
      <dgm:t>
        <a:bodyPr/>
        <a:lstStyle/>
        <a:p>
          <a:r>
            <a:rPr lang="en-GB" sz="1800" dirty="0" smtClean="0"/>
            <a:t>In theory Conservatives would get an overall majority. BUT distribution of vote changes likely to be uneven. Cannot rely on a Uniform National Swing.</a:t>
          </a:r>
          <a:endParaRPr lang="en-GB" sz="1800" dirty="0"/>
        </a:p>
      </dgm:t>
    </dgm:pt>
    <dgm:pt modelId="{622A0C01-1BF1-4330-A3BB-FCD9AA4EF860}" type="parTrans" cxnId="{64008791-B97E-41F6-B3B8-4EE58FBBE764}">
      <dgm:prSet/>
      <dgm:spPr/>
      <dgm:t>
        <a:bodyPr/>
        <a:lstStyle/>
        <a:p>
          <a:endParaRPr lang="en-US"/>
        </a:p>
      </dgm:t>
    </dgm:pt>
    <dgm:pt modelId="{306B09C7-EEE8-49E0-9D49-0734DC138493}" type="sibTrans" cxnId="{64008791-B97E-41F6-B3B8-4EE58FBBE764}">
      <dgm:prSet/>
      <dgm:spPr/>
      <dgm:t>
        <a:bodyPr/>
        <a:lstStyle/>
        <a:p>
          <a:endParaRPr lang="en-US"/>
        </a:p>
      </dgm:t>
    </dgm:pt>
    <dgm:pt modelId="{82998E87-D67E-4FAB-B3BA-03AD445EDD5F}">
      <dgm:prSet custT="1"/>
      <dgm:spPr/>
      <dgm:t>
        <a:bodyPr/>
        <a:lstStyle/>
        <a:p>
          <a:r>
            <a:rPr lang="en-GB" sz="1800" dirty="0" smtClean="0"/>
            <a:t>Attitudes to Brexit will be a big (not the only) driver.</a:t>
          </a:r>
          <a:endParaRPr lang="en-GB" sz="1800" dirty="0"/>
        </a:p>
      </dgm:t>
    </dgm:pt>
    <dgm:pt modelId="{1223134F-B4C5-4C11-A096-9ED70551681A}" type="parTrans" cxnId="{BD74328D-45F6-44C9-BFE2-9A8333C51903}">
      <dgm:prSet/>
      <dgm:spPr/>
      <dgm:t>
        <a:bodyPr/>
        <a:lstStyle/>
        <a:p>
          <a:endParaRPr lang="en-US"/>
        </a:p>
      </dgm:t>
    </dgm:pt>
    <dgm:pt modelId="{9812A5BF-014A-4AED-9D0C-192E9AC6F45E}" type="sibTrans" cxnId="{BD74328D-45F6-44C9-BFE2-9A8333C51903}">
      <dgm:prSet/>
      <dgm:spPr/>
      <dgm:t>
        <a:bodyPr/>
        <a:lstStyle/>
        <a:p>
          <a:endParaRPr lang="en-US"/>
        </a:p>
      </dgm:t>
    </dgm:pt>
    <dgm:pt modelId="{D3DA6758-DC0B-4AED-9D2E-7D4ADA06F696}" type="pres">
      <dgm:prSet presAssocID="{8DE832E5-6D06-4D32-9B06-D1B8ADCE03D4}" presName="linear" presStyleCnt="0">
        <dgm:presLayoutVars>
          <dgm:animLvl val="lvl"/>
          <dgm:resizeHandles val="exact"/>
        </dgm:presLayoutVars>
      </dgm:prSet>
      <dgm:spPr/>
      <dgm:t>
        <a:bodyPr/>
        <a:lstStyle/>
        <a:p>
          <a:endParaRPr lang="en-US"/>
        </a:p>
      </dgm:t>
    </dgm:pt>
    <dgm:pt modelId="{AA216C00-C903-4621-A532-A66A47C25414}" type="pres">
      <dgm:prSet presAssocID="{9FB9B4EC-7A7B-4241-A9E2-945664068952}" presName="parentText" presStyleLbl="node1" presStyleIdx="0" presStyleCnt="2" custScaleY="36120">
        <dgm:presLayoutVars>
          <dgm:chMax val="0"/>
          <dgm:bulletEnabled val="1"/>
        </dgm:presLayoutVars>
      </dgm:prSet>
      <dgm:spPr/>
      <dgm:t>
        <a:bodyPr/>
        <a:lstStyle/>
        <a:p>
          <a:endParaRPr lang="en-US"/>
        </a:p>
      </dgm:t>
    </dgm:pt>
    <dgm:pt modelId="{898E59D1-E4A6-424D-AD0C-28E657412DD5}" type="pres">
      <dgm:prSet presAssocID="{9FB9B4EC-7A7B-4241-A9E2-945664068952}" presName="childText" presStyleLbl="revTx" presStyleIdx="0" presStyleCnt="2">
        <dgm:presLayoutVars>
          <dgm:bulletEnabled val="1"/>
        </dgm:presLayoutVars>
      </dgm:prSet>
      <dgm:spPr/>
      <dgm:t>
        <a:bodyPr/>
        <a:lstStyle/>
        <a:p>
          <a:endParaRPr lang="en-US"/>
        </a:p>
      </dgm:t>
    </dgm:pt>
    <dgm:pt modelId="{F1A42F41-3C92-4509-967A-D66C3D241AB7}" type="pres">
      <dgm:prSet presAssocID="{79CB17DB-CE48-4D69-9068-E7023583456A}" presName="parentText" presStyleLbl="node1" presStyleIdx="1" presStyleCnt="2" custScaleY="31997">
        <dgm:presLayoutVars>
          <dgm:chMax val="0"/>
          <dgm:bulletEnabled val="1"/>
        </dgm:presLayoutVars>
      </dgm:prSet>
      <dgm:spPr/>
      <dgm:t>
        <a:bodyPr/>
        <a:lstStyle/>
        <a:p>
          <a:endParaRPr lang="en-US"/>
        </a:p>
      </dgm:t>
    </dgm:pt>
    <dgm:pt modelId="{19191D02-F0E8-417A-8E7C-71F8BDC08489}" type="pres">
      <dgm:prSet presAssocID="{79CB17DB-CE48-4D69-9068-E7023583456A}" presName="childText" presStyleLbl="revTx" presStyleIdx="1" presStyleCnt="2">
        <dgm:presLayoutVars>
          <dgm:bulletEnabled val="1"/>
        </dgm:presLayoutVars>
      </dgm:prSet>
      <dgm:spPr/>
      <dgm:t>
        <a:bodyPr/>
        <a:lstStyle/>
        <a:p>
          <a:endParaRPr lang="en-US"/>
        </a:p>
      </dgm:t>
    </dgm:pt>
  </dgm:ptLst>
  <dgm:cxnLst>
    <dgm:cxn modelId="{A7A689D7-8349-46EF-BCD1-6B8050F3C9D5}" type="presOf" srcId="{1119B9DA-573D-40D2-997C-03E7AEC0C4A3}" destId="{19191D02-F0E8-417A-8E7C-71F8BDC08489}" srcOrd="0" destOrd="0" presId="urn:microsoft.com/office/officeart/2005/8/layout/vList2"/>
    <dgm:cxn modelId="{F7BE0A78-AB39-4D8D-9264-E4C8871C637A}" type="presOf" srcId="{82998E87-D67E-4FAB-B3BA-03AD445EDD5F}" destId="{19191D02-F0E8-417A-8E7C-71F8BDC08489}" srcOrd="0" destOrd="3" presId="urn:microsoft.com/office/officeart/2005/8/layout/vList2"/>
    <dgm:cxn modelId="{D6DD767D-C835-4650-B216-3AD6004AC99E}" srcId="{8DE832E5-6D06-4D32-9B06-D1B8ADCE03D4}" destId="{79CB17DB-CE48-4D69-9068-E7023583456A}" srcOrd="1" destOrd="0" parTransId="{B8FC6F57-D640-4CF0-912B-1CAFEDF3691F}" sibTransId="{4341429F-0FAC-4DCF-9A77-91FD55DAE819}"/>
    <dgm:cxn modelId="{D14EF45D-AA99-47A3-B297-208C2C9A9224}" type="presOf" srcId="{B3BA9034-185D-461A-8B22-88E8B993C9C5}" destId="{19191D02-F0E8-417A-8E7C-71F8BDC08489}" srcOrd="0" destOrd="2" presId="urn:microsoft.com/office/officeart/2005/8/layout/vList2"/>
    <dgm:cxn modelId="{88795661-9706-4D6C-B0C2-A5099B9BD030}" srcId="{9FB9B4EC-7A7B-4241-A9E2-945664068952}" destId="{EDB59473-67BD-41D7-BBC6-A5BA511B6DE6}" srcOrd="3" destOrd="0" parTransId="{FEFFD791-463F-44ED-9B57-511DCF35DE2B}" sibTransId="{9343EAFE-1145-4477-933F-8145A1B5F549}"/>
    <dgm:cxn modelId="{4E4F31F4-0426-45B7-B6A9-9F83109762CD}" srcId="{9FB9B4EC-7A7B-4241-A9E2-945664068952}" destId="{405E7C62-C194-4818-83C4-CD6BA0944534}" srcOrd="0" destOrd="0" parTransId="{68E39C1D-9E34-46E6-8B9A-1F86EC54A059}" sibTransId="{3D1C220F-1E5F-44E7-B602-3EE632FFEF0C}"/>
    <dgm:cxn modelId="{2F154969-6641-4597-8E94-EEAF2286F367}" type="presOf" srcId="{79CB17DB-CE48-4D69-9068-E7023583456A}" destId="{F1A42F41-3C92-4509-967A-D66C3D241AB7}" srcOrd="0" destOrd="0" presId="urn:microsoft.com/office/officeart/2005/8/layout/vList2"/>
    <dgm:cxn modelId="{94911A44-C95A-4AA0-8A5C-79D880FB6CB9}" type="presOf" srcId="{4EF6FFF6-8777-4103-9796-2409C02697D5}" destId="{898E59D1-E4A6-424D-AD0C-28E657412DD5}" srcOrd="0" destOrd="2" presId="urn:microsoft.com/office/officeart/2005/8/layout/vList2"/>
    <dgm:cxn modelId="{A1751F7B-8223-4BCC-9F7F-958E283D0B52}" type="presOf" srcId="{EDB59473-67BD-41D7-BBC6-A5BA511B6DE6}" destId="{898E59D1-E4A6-424D-AD0C-28E657412DD5}" srcOrd="0" destOrd="3" presId="urn:microsoft.com/office/officeart/2005/8/layout/vList2"/>
    <dgm:cxn modelId="{05CF1F98-FD12-4F40-A5E5-243C112CF7DD}" srcId="{79CB17DB-CE48-4D69-9068-E7023583456A}" destId="{124CD649-5B84-41A5-AEE5-5EB864546886}" srcOrd="1" destOrd="0" parTransId="{B32DE526-7916-49D3-B58A-11B6EE106236}" sibTransId="{006B60BE-6D46-4977-B670-F429F8F7D6C0}"/>
    <dgm:cxn modelId="{2E14C814-1B28-4669-86FD-4E99486DD74A}" type="presOf" srcId="{124CD649-5B84-41A5-AEE5-5EB864546886}" destId="{19191D02-F0E8-417A-8E7C-71F8BDC08489}" srcOrd="0" destOrd="1" presId="urn:microsoft.com/office/officeart/2005/8/layout/vList2"/>
    <dgm:cxn modelId="{64008791-B97E-41F6-B3B8-4EE58FBBE764}" srcId="{79CB17DB-CE48-4D69-9068-E7023583456A}" destId="{B3BA9034-185D-461A-8B22-88E8B993C9C5}" srcOrd="2" destOrd="0" parTransId="{622A0C01-1BF1-4330-A3BB-FCD9AA4EF860}" sibTransId="{306B09C7-EEE8-49E0-9D49-0734DC138493}"/>
    <dgm:cxn modelId="{BD74328D-45F6-44C9-BFE2-9A8333C51903}" srcId="{79CB17DB-CE48-4D69-9068-E7023583456A}" destId="{82998E87-D67E-4FAB-B3BA-03AD445EDD5F}" srcOrd="3" destOrd="0" parTransId="{1223134F-B4C5-4C11-A096-9ED70551681A}" sibTransId="{9812A5BF-014A-4AED-9D0C-192E9AC6F45E}"/>
    <dgm:cxn modelId="{DCFACF54-E9DA-47AB-BE7B-C0BC3436AADA}" srcId="{8DE832E5-6D06-4D32-9B06-D1B8ADCE03D4}" destId="{9FB9B4EC-7A7B-4241-A9E2-945664068952}" srcOrd="0" destOrd="0" parTransId="{51F3A6F6-73B4-4BCD-A7B6-F6AFC2277D6E}" sibTransId="{644889F4-027D-45E8-B384-294C3BA5D028}"/>
    <dgm:cxn modelId="{B2FDD88E-4D07-4653-A621-BA5682B558D5}" type="presOf" srcId="{9FB9B4EC-7A7B-4241-A9E2-945664068952}" destId="{AA216C00-C903-4621-A532-A66A47C25414}" srcOrd="0" destOrd="0" presId="urn:microsoft.com/office/officeart/2005/8/layout/vList2"/>
    <dgm:cxn modelId="{41144CC1-FAE3-4D84-99EB-34F6F3980ED9}" type="presOf" srcId="{8DE832E5-6D06-4D32-9B06-D1B8ADCE03D4}" destId="{D3DA6758-DC0B-4AED-9D2E-7D4ADA06F696}" srcOrd="0" destOrd="0" presId="urn:microsoft.com/office/officeart/2005/8/layout/vList2"/>
    <dgm:cxn modelId="{D771D50B-C8AB-438F-9B28-EC24042040B1}" type="presOf" srcId="{5C544BA9-DCD6-4E53-B1CE-234104D60556}" destId="{898E59D1-E4A6-424D-AD0C-28E657412DD5}" srcOrd="0" destOrd="1" presId="urn:microsoft.com/office/officeart/2005/8/layout/vList2"/>
    <dgm:cxn modelId="{6BE49A4A-236A-4B92-B7F1-84067D3BA654}" type="presOf" srcId="{405E7C62-C194-4818-83C4-CD6BA0944534}" destId="{898E59D1-E4A6-424D-AD0C-28E657412DD5}" srcOrd="0" destOrd="0" presId="urn:microsoft.com/office/officeart/2005/8/layout/vList2"/>
    <dgm:cxn modelId="{1B4AEDAE-F67F-4D50-BA7D-7E7E5BBC82B2}" srcId="{9FB9B4EC-7A7B-4241-A9E2-945664068952}" destId="{4EF6FFF6-8777-4103-9796-2409C02697D5}" srcOrd="2" destOrd="0" parTransId="{AB94E834-50F5-4A3B-8C7E-99DB20DD73BD}" sibTransId="{6605A541-D6CD-42D9-A1ED-66A144FB0583}"/>
    <dgm:cxn modelId="{504C3EC5-3B9D-470E-8040-A8EE04A7D001}" srcId="{79CB17DB-CE48-4D69-9068-E7023583456A}" destId="{1119B9DA-573D-40D2-997C-03E7AEC0C4A3}" srcOrd="0" destOrd="0" parTransId="{B6F91DA2-2654-4E92-BE46-BBB86EEAB225}" sibTransId="{85320F5D-E38C-4CC0-863E-F5ADD7B51E6E}"/>
    <dgm:cxn modelId="{97D09195-D01D-4694-930D-DC64A0162781}" srcId="{9FB9B4EC-7A7B-4241-A9E2-945664068952}" destId="{5C544BA9-DCD6-4E53-B1CE-234104D60556}" srcOrd="1" destOrd="0" parTransId="{C4034585-1DDD-4EAC-ADAD-392BDC7B1302}" sibTransId="{54BC7353-C6D9-41E0-B804-EE42684AC278}"/>
    <dgm:cxn modelId="{81A3B667-822C-4BF8-A1C7-9CA058ED24A5}" type="presParOf" srcId="{D3DA6758-DC0B-4AED-9D2E-7D4ADA06F696}" destId="{AA216C00-C903-4621-A532-A66A47C25414}" srcOrd="0" destOrd="0" presId="urn:microsoft.com/office/officeart/2005/8/layout/vList2"/>
    <dgm:cxn modelId="{F4D22EE2-7F4E-4D01-B2BC-728084FE599F}" type="presParOf" srcId="{D3DA6758-DC0B-4AED-9D2E-7D4ADA06F696}" destId="{898E59D1-E4A6-424D-AD0C-28E657412DD5}" srcOrd="1" destOrd="0" presId="urn:microsoft.com/office/officeart/2005/8/layout/vList2"/>
    <dgm:cxn modelId="{E8E56183-13B2-4F05-B986-DC970868E91F}" type="presParOf" srcId="{D3DA6758-DC0B-4AED-9D2E-7D4ADA06F696}" destId="{F1A42F41-3C92-4509-967A-D66C3D241AB7}" srcOrd="2" destOrd="0" presId="urn:microsoft.com/office/officeart/2005/8/layout/vList2"/>
    <dgm:cxn modelId="{E914E3C3-B7E1-461B-B193-2C33460E1484}" type="presParOf" srcId="{D3DA6758-DC0B-4AED-9D2E-7D4ADA06F696}" destId="{19191D02-F0E8-417A-8E7C-71F8BDC08489}" srcOrd="3"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D08903-F68A-4967-B17F-B80437D0A7C9}" type="doc">
      <dgm:prSet loTypeId="urn:microsoft.com/office/officeart/2011/layout/TabList" loCatId="list" qsTypeId="urn:microsoft.com/office/officeart/2005/8/quickstyle/simple1" qsCatId="simple" csTypeId="urn:microsoft.com/office/officeart/2005/8/colors/colorful3" csCatId="colorful" phldr="1"/>
      <dgm:spPr/>
      <dgm:t>
        <a:bodyPr/>
        <a:lstStyle/>
        <a:p>
          <a:endParaRPr lang="en-US"/>
        </a:p>
      </dgm:t>
    </dgm:pt>
    <dgm:pt modelId="{717F420B-5DFF-4824-AF4B-A22EAB4E4BCD}">
      <dgm:prSet phldrT="[Text]" custT="1"/>
      <dgm:spPr/>
      <dgm:t>
        <a:bodyPr/>
        <a:lstStyle/>
        <a:p>
          <a:r>
            <a:rPr lang="en-US" sz="1800" dirty="0" smtClean="0"/>
            <a:t>Tories vulnerable</a:t>
          </a:r>
          <a:endParaRPr lang="en-US" sz="1800" dirty="0"/>
        </a:p>
      </dgm:t>
    </dgm:pt>
    <dgm:pt modelId="{D7BA73CF-4575-455C-816E-D951F1A5F391}" type="parTrans" cxnId="{8AEFC5E5-1D75-45FD-BD28-DF2B47597D99}">
      <dgm:prSet/>
      <dgm:spPr/>
      <dgm:t>
        <a:bodyPr/>
        <a:lstStyle/>
        <a:p>
          <a:endParaRPr lang="en-US"/>
        </a:p>
      </dgm:t>
    </dgm:pt>
    <dgm:pt modelId="{A702023D-8C01-41E5-AE27-38903E8A8F42}" type="sibTrans" cxnId="{8AEFC5E5-1D75-45FD-BD28-DF2B47597D99}">
      <dgm:prSet/>
      <dgm:spPr/>
      <dgm:t>
        <a:bodyPr/>
        <a:lstStyle/>
        <a:p>
          <a:endParaRPr lang="en-US"/>
        </a:p>
      </dgm:t>
    </dgm:pt>
    <dgm:pt modelId="{26510152-8DFC-4A7C-A678-34F3ED1669E5}">
      <dgm:prSet phldrT="[Text]" custT="1"/>
      <dgm:spPr/>
      <dgm:t>
        <a:bodyPr/>
        <a:lstStyle/>
        <a:p>
          <a:endParaRPr lang="en-US" sz="1800" dirty="0"/>
        </a:p>
      </dgm:t>
    </dgm:pt>
    <dgm:pt modelId="{85684677-2AB5-4E03-A0CF-8FBE3C14D392}" type="parTrans" cxnId="{32A039AD-DCD4-4865-B413-AD14F7F43166}">
      <dgm:prSet/>
      <dgm:spPr/>
      <dgm:t>
        <a:bodyPr/>
        <a:lstStyle/>
        <a:p>
          <a:endParaRPr lang="en-US"/>
        </a:p>
      </dgm:t>
    </dgm:pt>
    <dgm:pt modelId="{B0C5A560-4229-490C-9A3F-568DC470472D}" type="sibTrans" cxnId="{32A039AD-DCD4-4865-B413-AD14F7F43166}">
      <dgm:prSet/>
      <dgm:spPr/>
      <dgm:t>
        <a:bodyPr/>
        <a:lstStyle/>
        <a:p>
          <a:endParaRPr lang="en-US"/>
        </a:p>
      </dgm:t>
    </dgm:pt>
    <dgm:pt modelId="{801CAE78-541D-4347-91BC-70E00127AF46}">
      <dgm:prSet phldrT="[Text]" custT="1"/>
      <dgm:spPr/>
      <dgm:t>
        <a:bodyPr/>
        <a:lstStyle/>
        <a:p>
          <a:r>
            <a:rPr lang="en-US" sz="1800" dirty="0" smtClean="0"/>
            <a:t>Likely lose seats in London; elsewhere in SE; SW; Scotland.</a:t>
          </a:r>
          <a:endParaRPr lang="en-US" sz="1800" dirty="0"/>
        </a:p>
      </dgm:t>
    </dgm:pt>
    <dgm:pt modelId="{FD9F6C6F-0D66-457D-827C-FB30A20881CE}" type="parTrans" cxnId="{F24C480A-4AC1-4FF5-9464-80874F4B1369}">
      <dgm:prSet/>
      <dgm:spPr/>
      <dgm:t>
        <a:bodyPr/>
        <a:lstStyle/>
        <a:p>
          <a:endParaRPr lang="en-US"/>
        </a:p>
      </dgm:t>
    </dgm:pt>
    <dgm:pt modelId="{A4DAE2E3-DF14-4B4F-8C95-C864DCC16435}" type="sibTrans" cxnId="{F24C480A-4AC1-4FF5-9464-80874F4B1369}">
      <dgm:prSet/>
      <dgm:spPr/>
      <dgm:t>
        <a:bodyPr/>
        <a:lstStyle/>
        <a:p>
          <a:endParaRPr lang="en-US"/>
        </a:p>
      </dgm:t>
    </dgm:pt>
    <dgm:pt modelId="{6818AC31-983E-4AD6-9B19-AB37F7207464}">
      <dgm:prSet phldrT="[Text]" custT="1"/>
      <dgm:spPr/>
      <dgm:t>
        <a:bodyPr/>
        <a:lstStyle/>
        <a:p>
          <a:r>
            <a:rPr lang="en-US" sz="1800" dirty="0" smtClean="0"/>
            <a:t>Tory pick ups?</a:t>
          </a:r>
          <a:endParaRPr lang="en-US" sz="1800" dirty="0"/>
        </a:p>
      </dgm:t>
    </dgm:pt>
    <dgm:pt modelId="{302701B6-8808-4105-B0A5-C466C4BD389D}" type="parTrans" cxnId="{90E72528-6A42-48FE-8ECA-E3BE7D2A7704}">
      <dgm:prSet/>
      <dgm:spPr/>
      <dgm:t>
        <a:bodyPr/>
        <a:lstStyle/>
        <a:p>
          <a:endParaRPr lang="en-US"/>
        </a:p>
      </dgm:t>
    </dgm:pt>
    <dgm:pt modelId="{E6379D1F-182D-4A55-941F-450B06C3B30B}" type="sibTrans" cxnId="{90E72528-6A42-48FE-8ECA-E3BE7D2A7704}">
      <dgm:prSet/>
      <dgm:spPr/>
      <dgm:t>
        <a:bodyPr/>
        <a:lstStyle/>
        <a:p>
          <a:endParaRPr lang="en-US"/>
        </a:p>
      </dgm:t>
    </dgm:pt>
    <dgm:pt modelId="{3039B48A-D485-4473-9E74-63523C790FC8}">
      <dgm:prSet phldrT="[Text]" custT="1"/>
      <dgm:spPr/>
      <dgm:t>
        <a:bodyPr/>
        <a:lstStyle/>
        <a:p>
          <a:r>
            <a:rPr lang="en-US" sz="1800" dirty="0" smtClean="0"/>
            <a:t>Midlands; North; Wales. Sufficient seats there?</a:t>
          </a:r>
          <a:endParaRPr lang="en-US" sz="1800" dirty="0"/>
        </a:p>
      </dgm:t>
    </dgm:pt>
    <dgm:pt modelId="{B0DA5337-27D1-48F4-9F45-EFD06EBB7EDE}" type="parTrans" cxnId="{602FB32D-0C82-4163-A627-B77D3E2695A0}">
      <dgm:prSet/>
      <dgm:spPr/>
      <dgm:t>
        <a:bodyPr/>
        <a:lstStyle/>
        <a:p>
          <a:endParaRPr lang="en-US"/>
        </a:p>
      </dgm:t>
    </dgm:pt>
    <dgm:pt modelId="{6431175C-76C5-43F0-8DFF-40048DAC19C5}" type="sibTrans" cxnId="{602FB32D-0C82-4163-A627-B77D3E2695A0}">
      <dgm:prSet/>
      <dgm:spPr/>
      <dgm:t>
        <a:bodyPr/>
        <a:lstStyle/>
        <a:p>
          <a:endParaRPr lang="en-US"/>
        </a:p>
      </dgm:t>
    </dgm:pt>
    <dgm:pt modelId="{5EB09800-5BE9-4FA0-AD55-E25F0A334A4D}">
      <dgm:prSet phldrT="[Text]" custT="1"/>
      <dgm:spPr/>
      <dgm:t>
        <a:bodyPr/>
        <a:lstStyle/>
        <a:p>
          <a:r>
            <a:rPr lang="en-US" sz="1800" dirty="0" smtClean="0"/>
            <a:t>Brexit not done?</a:t>
          </a:r>
          <a:endParaRPr lang="en-US" sz="1800" dirty="0"/>
        </a:p>
      </dgm:t>
    </dgm:pt>
    <dgm:pt modelId="{E61B984D-5600-4646-84F2-828B4D9AA30A}" type="parTrans" cxnId="{7BE446E1-9489-445B-B05F-89284427CAA6}">
      <dgm:prSet/>
      <dgm:spPr/>
      <dgm:t>
        <a:bodyPr/>
        <a:lstStyle/>
        <a:p>
          <a:endParaRPr lang="en-US"/>
        </a:p>
      </dgm:t>
    </dgm:pt>
    <dgm:pt modelId="{B3596D9A-2236-46F8-A960-F196B242F0BA}" type="sibTrans" cxnId="{7BE446E1-9489-445B-B05F-89284427CAA6}">
      <dgm:prSet/>
      <dgm:spPr/>
      <dgm:t>
        <a:bodyPr/>
        <a:lstStyle/>
        <a:p>
          <a:endParaRPr lang="en-US"/>
        </a:p>
      </dgm:t>
    </dgm:pt>
    <dgm:pt modelId="{95330B49-60EA-484F-85D8-038326C84305}">
      <dgm:prSet phldrT="[Text]" custT="1"/>
      <dgm:spPr/>
      <dgm:t>
        <a:bodyPr/>
        <a:lstStyle/>
        <a:p>
          <a:endParaRPr lang="en-US" sz="1800" dirty="0"/>
        </a:p>
      </dgm:t>
    </dgm:pt>
    <dgm:pt modelId="{3664A8E2-730A-4995-BA47-740C2838370E}" type="parTrans" cxnId="{A6F79244-E059-4654-BD55-10B89ACE7472}">
      <dgm:prSet/>
      <dgm:spPr/>
      <dgm:t>
        <a:bodyPr/>
        <a:lstStyle/>
        <a:p>
          <a:endParaRPr lang="en-US"/>
        </a:p>
      </dgm:t>
    </dgm:pt>
    <dgm:pt modelId="{D7946366-E0D7-45D9-8150-C295DC0C1790}" type="sibTrans" cxnId="{A6F79244-E059-4654-BD55-10B89ACE7472}">
      <dgm:prSet/>
      <dgm:spPr/>
      <dgm:t>
        <a:bodyPr/>
        <a:lstStyle/>
        <a:p>
          <a:endParaRPr lang="en-US"/>
        </a:p>
      </dgm:t>
    </dgm:pt>
    <dgm:pt modelId="{206EE120-8FA5-4F35-BC9A-1AF7C4297B46}">
      <dgm:prSet phldrT="[Text]" custT="1"/>
      <dgm:spPr/>
      <dgm:t>
        <a:bodyPr/>
        <a:lstStyle/>
        <a:p>
          <a:r>
            <a:rPr lang="en-US" sz="1800" dirty="0" smtClean="0"/>
            <a:t>Tories likely to increase lead once UK has left EU.</a:t>
          </a:r>
          <a:endParaRPr lang="en-US" sz="1800" dirty="0"/>
        </a:p>
      </dgm:t>
    </dgm:pt>
    <dgm:pt modelId="{83D649EE-AC36-43B4-AEAE-BD2D95695940}" type="parTrans" cxnId="{F0E6B165-83DB-4F7B-9573-22C6F2D21899}">
      <dgm:prSet/>
      <dgm:spPr/>
      <dgm:t>
        <a:bodyPr/>
        <a:lstStyle/>
        <a:p>
          <a:endParaRPr lang="en-US"/>
        </a:p>
      </dgm:t>
    </dgm:pt>
    <dgm:pt modelId="{DA495E3E-96AF-468C-A7B4-DFBC29B8EB0D}" type="sibTrans" cxnId="{F0E6B165-83DB-4F7B-9573-22C6F2D21899}">
      <dgm:prSet/>
      <dgm:spPr/>
      <dgm:t>
        <a:bodyPr/>
        <a:lstStyle/>
        <a:p>
          <a:endParaRPr lang="en-US"/>
        </a:p>
      </dgm:t>
    </dgm:pt>
    <dgm:pt modelId="{819B9FD5-9C8E-46BA-BC27-A95C758632CC}">
      <dgm:prSet phldrT="[Text]" custT="1"/>
      <dgm:spPr/>
      <dgm:t>
        <a:bodyPr/>
        <a:lstStyle/>
        <a:p>
          <a:r>
            <a:rPr lang="en-US" sz="1800" dirty="0" smtClean="0"/>
            <a:t>Conclusions</a:t>
          </a:r>
          <a:endParaRPr lang="en-US" sz="1800" dirty="0"/>
        </a:p>
      </dgm:t>
    </dgm:pt>
    <dgm:pt modelId="{C78C6A2D-D38C-4858-BD35-F67D7D80B0D9}" type="parTrans" cxnId="{4B12BC48-769E-42B5-9FB2-91BA1613C7AA}">
      <dgm:prSet/>
      <dgm:spPr/>
      <dgm:t>
        <a:bodyPr/>
        <a:lstStyle/>
        <a:p>
          <a:endParaRPr lang="en-US"/>
        </a:p>
      </dgm:t>
    </dgm:pt>
    <dgm:pt modelId="{CAB5E66F-D21E-4D00-A281-733F0CDDF106}" type="sibTrans" cxnId="{4B12BC48-769E-42B5-9FB2-91BA1613C7AA}">
      <dgm:prSet/>
      <dgm:spPr/>
      <dgm:t>
        <a:bodyPr/>
        <a:lstStyle/>
        <a:p>
          <a:endParaRPr lang="en-US"/>
        </a:p>
      </dgm:t>
    </dgm:pt>
    <dgm:pt modelId="{264ADADB-19AF-4E89-B9CB-6BBCE3082B7C}">
      <dgm:prSet phldrT="[Text]" custT="1"/>
      <dgm:spPr/>
      <dgm:t>
        <a:bodyPr/>
        <a:lstStyle/>
        <a:p>
          <a:endParaRPr lang="en-US" sz="1800" dirty="0"/>
        </a:p>
      </dgm:t>
    </dgm:pt>
    <dgm:pt modelId="{3887788B-0751-4F1E-8C5D-79BCADBA0011}" type="parTrans" cxnId="{7C0D0B70-CDC9-494E-933F-B6C19A5391D4}">
      <dgm:prSet/>
      <dgm:spPr/>
      <dgm:t>
        <a:bodyPr/>
        <a:lstStyle/>
        <a:p>
          <a:endParaRPr lang="en-US"/>
        </a:p>
      </dgm:t>
    </dgm:pt>
    <dgm:pt modelId="{4D39A295-5919-4145-91D6-409FBC928933}" type="sibTrans" cxnId="{7C0D0B70-CDC9-494E-933F-B6C19A5391D4}">
      <dgm:prSet/>
      <dgm:spPr/>
      <dgm:t>
        <a:bodyPr/>
        <a:lstStyle/>
        <a:p>
          <a:endParaRPr lang="en-US"/>
        </a:p>
      </dgm:t>
    </dgm:pt>
    <dgm:pt modelId="{8AE4C229-FD7C-485F-A6F3-B70827EF5519}">
      <dgm:prSet phldrT="[Text]" custT="1"/>
      <dgm:spPr/>
      <dgm:t>
        <a:bodyPr/>
        <a:lstStyle/>
        <a:p>
          <a:endParaRPr lang="en-US" sz="1800" dirty="0"/>
        </a:p>
      </dgm:t>
    </dgm:pt>
    <dgm:pt modelId="{7666054F-C4CB-4A1E-93B4-90E9ADAB9A91}" type="parTrans" cxnId="{23BBBC3A-8FCE-4F8A-A6AC-FD060D416541}">
      <dgm:prSet/>
      <dgm:spPr/>
      <dgm:t>
        <a:bodyPr/>
        <a:lstStyle/>
        <a:p>
          <a:endParaRPr lang="en-US"/>
        </a:p>
      </dgm:t>
    </dgm:pt>
    <dgm:pt modelId="{74CEBFF9-7974-47DC-80E2-BA2FC88ADA89}" type="sibTrans" cxnId="{23BBBC3A-8FCE-4F8A-A6AC-FD060D416541}">
      <dgm:prSet/>
      <dgm:spPr/>
      <dgm:t>
        <a:bodyPr/>
        <a:lstStyle/>
        <a:p>
          <a:endParaRPr lang="en-US"/>
        </a:p>
      </dgm:t>
    </dgm:pt>
    <dgm:pt modelId="{9DF6B45C-625F-408A-94FD-30B47440A8F8}">
      <dgm:prSet phldrT="[Text]" custT="1"/>
      <dgm:spPr/>
      <dgm:t>
        <a:bodyPr/>
        <a:lstStyle/>
        <a:p>
          <a:r>
            <a:rPr lang="en-US" sz="1800" dirty="0" smtClean="0"/>
            <a:t>Will enough Labour voters switch? Need more than in 2017!</a:t>
          </a:r>
          <a:endParaRPr lang="en-US" sz="1800" dirty="0"/>
        </a:p>
      </dgm:t>
    </dgm:pt>
    <dgm:pt modelId="{D9F61F35-98F6-4484-A73E-7C913D1B43D5}" type="parTrans" cxnId="{22BCBCF6-2D00-4FEE-A739-CB27CABF351C}">
      <dgm:prSet/>
      <dgm:spPr/>
      <dgm:t>
        <a:bodyPr/>
        <a:lstStyle/>
        <a:p>
          <a:endParaRPr lang="en-US"/>
        </a:p>
      </dgm:t>
    </dgm:pt>
    <dgm:pt modelId="{08A51B17-E0FE-46F0-8F15-FC01B3D1CB20}" type="sibTrans" cxnId="{22BCBCF6-2D00-4FEE-A739-CB27CABF351C}">
      <dgm:prSet/>
      <dgm:spPr/>
      <dgm:t>
        <a:bodyPr/>
        <a:lstStyle/>
        <a:p>
          <a:endParaRPr lang="en-US"/>
        </a:p>
      </dgm:t>
    </dgm:pt>
    <dgm:pt modelId="{2F7582ED-AB12-4D67-8C6D-9A426CA9192B}">
      <dgm:prSet phldrT="[Text]" custT="1"/>
      <dgm:spPr/>
      <dgm:t>
        <a:bodyPr/>
        <a:lstStyle/>
        <a:p>
          <a:r>
            <a:rPr lang="en-US" sz="1800" dirty="0" smtClean="0"/>
            <a:t>How much will Brexit Party split the Conservative vote? Is Brexit done??</a:t>
          </a:r>
          <a:endParaRPr lang="en-US" sz="1800" dirty="0"/>
        </a:p>
      </dgm:t>
    </dgm:pt>
    <dgm:pt modelId="{641C328F-06C2-43AD-99A2-606E6E4D3A69}" type="parTrans" cxnId="{BD679BCF-F764-492F-9181-E5A25B904915}">
      <dgm:prSet/>
      <dgm:spPr/>
      <dgm:t>
        <a:bodyPr/>
        <a:lstStyle/>
        <a:p>
          <a:endParaRPr lang="en-US"/>
        </a:p>
      </dgm:t>
    </dgm:pt>
    <dgm:pt modelId="{78A472C1-C14F-4DAB-BD07-2C7B4B8485E3}" type="sibTrans" cxnId="{BD679BCF-F764-492F-9181-E5A25B904915}">
      <dgm:prSet/>
      <dgm:spPr/>
      <dgm:t>
        <a:bodyPr/>
        <a:lstStyle/>
        <a:p>
          <a:endParaRPr lang="en-US"/>
        </a:p>
      </dgm:t>
    </dgm:pt>
    <dgm:pt modelId="{A2ED6FB1-11E7-4276-BBB0-A33B13A12780}">
      <dgm:prSet phldrT="[Text]" custT="1"/>
      <dgm:spPr/>
      <dgm:t>
        <a:bodyPr/>
        <a:lstStyle/>
        <a:p>
          <a:r>
            <a:rPr lang="en-US" sz="1800" dirty="0" smtClean="0"/>
            <a:t>Boris aiming to persuade everyone that a delay to leaving EU would not be his fault! </a:t>
          </a:r>
          <a:r>
            <a:rPr lang="en-US" sz="1800" dirty="0" err="1" smtClean="0"/>
            <a:t>Minimise</a:t>
          </a:r>
          <a:r>
            <a:rPr lang="en-US" sz="1800" dirty="0" smtClean="0"/>
            <a:t> voter defections to the Brexit Party.</a:t>
          </a:r>
          <a:endParaRPr lang="en-US" sz="1800" dirty="0"/>
        </a:p>
      </dgm:t>
    </dgm:pt>
    <dgm:pt modelId="{C9A95896-56FF-4773-8B3F-1F77981E9D61}" type="parTrans" cxnId="{7A39DFA3-EC37-4B3B-8FE8-294955C60F05}">
      <dgm:prSet/>
      <dgm:spPr/>
      <dgm:t>
        <a:bodyPr/>
        <a:lstStyle/>
        <a:p>
          <a:endParaRPr lang="en-US"/>
        </a:p>
      </dgm:t>
    </dgm:pt>
    <dgm:pt modelId="{93322DC9-2278-455C-8E4D-ADF7A7CCE925}" type="sibTrans" cxnId="{7A39DFA3-EC37-4B3B-8FE8-294955C60F05}">
      <dgm:prSet/>
      <dgm:spPr/>
      <dgm:t>
        <a:bodyPr/>
        <a:lstStyle/>
        <a:p>
          <a:endParaRPr lang="en-US"/>
        </a:p>
      </dgm:t>
    </dgm:pt>
    <dgm:pt modelId="{CEE874A0-4D26-49E6-A516-B96D5C842A61}">
      <dgm:prSet phldrT="[Text]" custT="1"/>
      <dgm:spPr/>
      <dgm:t>
        <a:bodyPr/>
        <a:lstStyle/>
        <a:p>
          <a:r>
            <a:rPr lang="en-US" sz="1800" dirty="0" smtClean="0"/>
            <a:t>Boris aiming to fight election post-Brexit. Should lead to overall Conservative majority.</a:t>
          </a:r>
          <a:endParaRPr lang="en-US" sz="1800" dirty="0"/>
        </a:p>
      </dgm:t>
    </dgm:pt>
    <dgm:pt modelId="{820697F1-4BF6-4800-82FE-63D709A11235}" type="parTrans" cxnId="{8C8FDB78-6B15-4BE7-B24D-8BAA8B73F07C}">
      <dgm:prSet/>
      <dgm:spPr/>
      <dgm:t>
        <a:bodyPr/>
        <a:lstStyle/>
        <a:p>
          <a:endParaRPr lang="en-US"/>
        </a:p>
      </dgm:t>
    </dgm:pt>
    <dgm:pt modelId="{B9B5C061-0052-449F-B96E-72EE9DFABA18}" type="sibTrans" cxnId="{8C8FDB78-6B15-4BE7-B24D-8BAA8B73F07C}">
      <dgm:prSet/>
      <dgm:spPr/>
      <dgm:t>
        <a:bodyPr/>
        <a:lstStyle/>
        <a:p>
          <a:endParaRPr lang="en-US"/>
        </a:p>
      </dgm:t>
    </dgm:pt>
    <dgm:pt modelId="{9631F953-A2D4-41E2-B328-49592E6410DE}">
      <dgm:prSet phldrT="[Text]" custT="1"/>
      <dgm:spPr/>
      <dgm:t>
        <a:bodyPr/>
        <a:lstStyle/>
        <a:p>
          <a:r>
            <a:rPr lang="en-US" sz="1800" dirty="0" smtClean="0"/>
            <a:t>Fighting election while UK is still in EU may well lead to another hung parliament!</a:t>
          </a:r>
          <a:endParaRPr lang="en-US" sz="1800" dirty="0"/>
        </a:p>
      </dgm:t>
    </dgm:pt>
    <dgm:pt modelId="{937B9B07-C9DF-460A-AD10-05CB27CC0D72}" type="parTrans" cxnId="{06B9FE2D-5157-4D33-AEE9-C6A87AE9D8B9}">
      <dgm:prSet/>
      <dgm:spPr/>
      <dgm:t>
        <a:bodyPr/>
        <a:lstStyle/>
        <a:p>
          <a:endParaRPr lang="en-US"/>
        </a:p>
      </dgm:t>
    </dgm:pt>
    <dgm:pt modelId="{3C87597B-6754-4CD1-B2AC-8F0365EC76F4}" type="sibTrans" cxnId="{06B9FE2D-5157-4D33-AEE9-C6A87AE9D8B9}">
      <dgm:prSet/>
      <dgm:spPr/>
      <dgm:t>
        <a:bodyPr/>
        <a:lstStyle/>
        <a:p>
          <a:endParaRPr lang="en-US"/>
        </a:p>
      </dgm:t>
    </dgm:pt>
    <dgm:pt modelId="{BBD5389E-0A29-45B8-A239-9E0D0D7BD181}" type="pres">
      <dgm:prSet presAssocID="{6DD08903-F68A-4967-B17F-B80437D0A7C9}" presName="Name0" presStyleCnt="0">
        <dgm:presLayoutVars>
          <dgm:chMax/>
          <dgm:chPref val="3"/>
          <dgm:dir/>
          <dgm:animOne val="branch"/>
          <dgm:animLvl val="lvl"/>
        </dgm:presLayoutVars>
      </dgm:prSet>
      <dgm:spPr/>
      <dgm:t>
        <a:bodyPr/>
        <a:lstStyle/>
        <a:p>
          <a:endParaRPr lang="en-US"/>
        </a:p>
      </dgm:t>
    </dgm:pt>
    <dgm:pt modelId="{36108FBE-3DC1-4161-9A16-FE9EE9CEE6A4}" type="pres">
      <dgm:prSet presAssocID="{717F420B-5DFF-4824-AF4B-A22EAB4E4BCD}" presName="composite" presStyleCnt="0"/>
      <dgm:spPr/>
    </dgm:pt>
    <dgm:pt modelId="{B9735679-2879-498C-A5B1-9A82C57709CC}" type="pres">
      <dgm:prSet presAssocID="{717F420B-5DFF-4824-AF4B-A22EAB4E4BCD}" presName="FirstChild" presStyleLbl="revTx" presStyleIdx="0" presStyleCnt="8">
        <dgm:presLayoutVars>
          <dgm:chMax val="0"/>
          <dgm:chPref val="0"/>
          <dgm:bulletEnabled val="1"/>
        </dgm:presLayoutVars>
      </dgm:prSet>
      <dgm:spPr/>
      <dgm:t>
        <a:bodyPr/>
        <a:lstStyle/>
        <a:p>
          <a:endParaRPr lang="en-US"/>
        </a:p>
      </dgm:t>
    </dgm:pt>
    <dgm:pt modelId="{9368781B-FF28-4D27-B135-AFA2CEBB9254}" type="pres">
      <dgm:prSet presAssocID="{717F420B-5DFF-4824-AF4B-A22EAB4E4BCD}" presName="Parent" presStyleLbl="alignNode1" presStyleIdx="0" presStyleCnt="4">
        <dgm:presLayoutVars>
          <dgm:chMax val="3"/>
          <dgm:chPref val="3"/>
          <dgm:bulletEnabled val="1"/>
        </dgm:presLayoutVars>
      </dgm:prSet>
      <dgm:spPr/>
      <dgm:t>
        <a:bodyPr/>
        <a:lstStyle/>
        <a:p>
          <a:endParaRPr lang="en-US"/>
        </a:p>
      </dgm:t>
    </dgm:pt>
    <dgm:pt modelId="{7D3646CC-B704-4BE0-A80E-46CF86898CAE}" type="pres">
      <dgm:prSet presAssocID="{717F420B-5DFF-4824-AF4B-A22EAB4E4BCD}" presName="Accent" presStyleLbl="parChTrans1D1" presStyleIdx="0" presStyleCnt="4"/>
      <dgm:spPr/>
    </dgm:pt>
    <dgm:pt modelId="{499E94E6-57F3-4941-9227-1C2287AB7602}" type="pres">
      <dgm:prSet presAssocID="{717F420B-5DFF-4824-AF4B-A22EAB4E4BCD}" presName="Child" presStyleLbl="revTx" presStyleIdx="1" presStyleCnt="8" custScaleY="30680">
        <dgm:presLayoutVars>
          <dgm:chMax val="0"/>
          <dgm:chPref val="0"/>
          <dgm:bulletEnabled val="1"/>
        </dgm:presLayoutVars>
      </dgm:prSet>
      <dgm:spPr/>
      <dgm:t>
        <a:bodyPr/>
        <a:lstStyle/>
        <a:p>
          <a:endParaRPr lang="en-US"/>
        </a:p>
      </dgm:t>
    </dgm:pt>
    <dgm:pt modelId="{9C04AF00-0D06-4833-85B1-7DDBB11D0B3B}" type="pres">
      <dgm:prSet presAssocID="{A702023D-8C01-41E5-AE27-38903E8A8F42}" presName="sibTrans" presStyleCnt="0"/>
      <dgm:spPr/>
    </dgm:pt>
    <dgm:pt modelId="{2DD5E279-D02B-49E0-A64F-B07A97AF6334}" type="pres">
      <dgm:prSet presAssocID="{6818AC31-983E-4AD6-9B19-AB37F7207464}" presName="composite" presStyleCnt="0"/>
      <dgm:spPr/>
    </dgm:pt>
    <dgm:pt modelId="{C9866225-297D-4C0F-8D00-8A9ECD1772E8}" type="pres">
      <dgm:prSet presAssocID="{6818AC31-983E-4AD6-9B19-AB37F7207464}" presName="FirstChild" presStyleLbl="revTx" presStyleIdx="2" presStyleCnt="8">
        <dgm:presLayoutVars>
          <dgm:chMax val="0"/>
          <dgm:chPref val="0"/>
          <dgm:bulletEnabled val="1"/>
        </dgm:presLayoutVars>
      </dgm:prSet>
      <dgm:spPr/>
      <dgm:t>
        <a:bodyPr/>
        <a:lstStyle/>
        <a:p>
          <a:endParaRPr lang="en-US"/>
        </a:p>
      </dgm:t>
    </dgm:pt>
    <dgm:pt modelId="{A6FC3874-9B6F-4AD3-B5B0-203468971E45}" type="pres">
      <dgm:prSet presAssocID="{6818AC31-983E-4AD6-9B19-AB37F7207464}" presName="Parent" presStyleLbl="alignNode1" presStyleIdx="1" presStyleCnt="4">
        <dgm:presLayoutVars>
          <dgm:chMax val="3"/>
          <dgm:chPref val="3"/>
          <dgm:bulletEnabled val="1"/>
        </dgm:presLayoutVars>
      </dgm:prSet>
      <dgm:spPr/>
      <dgm:t>
        <a:bodyPr/>
        <a:lstStyle/>
        <a:p>
          <a:endParaRPr lang="en-US"/>
        </a:p>
      </dgm:t>
    </dgm:pt>
    <dgm:pt modelId="{48CE5D1A-65C2-4FC0-8B29-8FC160AAD0F8}" type="pres">
      <dgm:prSet presAssocID="{6818AC31-983E-4AD6-9B19-AB37F7207464}" presName="Accent" presStyleLbl="parChTrans1D1" presStyleIdx="1" presStyleCnt="4"/>
      <dgm:spPr/>
    </dgm:pt>
    <dgm:pt modelId="{9ED4F29B-FA67-43DD-BB3A-3D7DF58545E4}" type="pres">
      <dgm:prSet presAssocID="{6818AC31-983E-4AD6-9B19-AB37F7207464}" presName="Child" presStyleLbl="revTx" presStyleIdx="3" presStyleCnt="8" custScaleY="81833">
        <dgm:presLayoutVars>
          <dgm:chMax val="0"/>
          <dgm:chPref val="0"/>
          <dgm:bulletEnabled val="1"/>
        </dgm:presLayoutVars>
      </dgm:prSet>
      <dgm:spPr/>
      <dgm:t>
        <a:bodyPr/>
        <a:lstStyle/>
        <a:p>
          <a:endParaRPr lang="en-US"/>
        </a:p>
      </dgm:t>
    </dgm:pt>
    <dgm:pt modelId="{3DC58BB9-883A-456C-93F8-72A54D5279FB}" type="pres">
      <dgm:prSet presAssocID="{E6379D1F-182D-4A55-941F-450B06C3B30B}" presName="sibTrans" presStyleCnt="0"/>
      <dgm:spPr/>
    </dgm:pt>
    <dgm:pt modelId="{56F53676-EF0B-4B33-A059-B3239ADD3774}" type="pres">
      <dgm:prSet presAssocID="{5EB09800-5BE9-4FA0-AD55-E25F0A334A4D}" presName="composite" presStyleCnt="0"/>
      <dgm:spPr/>
    </dgm:pt>
    <dgm:pt modelId="{FC23087C-CBCC-4937-8138-58B16DC4F25B}" type="pres">
      <dgm:prSet presAssocID="{5EB09800-5BE9-4FA0-AD55-E25F0A334A4D}" presName="FirstChild" presStyleLbl="revTx" presStyleIdx="4" presStyleCnt="8">
        <dgm:presLayoutVars>
          <dgm:chMax val="0"/>
          <dgm:chPref val="0"/>
          <dgm:bulletEnabled val="1"/>
        </dgm:presLayoutVars>
      </dgm:prSet>
      <dgm:spPr/>
      <dgm:t>
        <a:bodyPr/>
        <a:lstStyle/>
        <a:p>
          <a:endParaRPr lang="en-US"/>
        </a:p>
      </dgm:t>
    </dgm:pt>
    <dgm:pt modelId="{4C2E6F79-5A61-4C90-A8E3-6BEB483E9172}" type="pres">
      <dgm:prSet presAssocID="{5EB09800-5BE9-4FA0-AD55-E25F0A334A4D}" presName="Parent" presStyleLbl="alignNode1" presStyleIdx="2" presStyleCnt="4">
        <dgm:presLayoutVars>
          <dgm:chMax val="3"/>
          <dgm:chPref val="3"/>
          <dgm:bulletEnabled val="1"/>
        </dgm:presLayoutVars>
      </dgm:prSet>
      <dgm:spPr/>
      <dgm:t>
        <a:bodyPr/>
        <a:lstStyle/>
        <a:p>
          <a:endParaRPr lang="en-US"/>
        </a:p>
      </dgm:t>
    </dgm:pt>
    <dgm:pt modelId="{38A754A2-E2DB-4196-9A32-86C43D5B1EB5}" type="pres">
      <dgm:prSet presAssocID="{5EB09800-5BE9-4FA0-AD55-E25F0A334A4D}" presName="Accent" presStyleLbl="parChTrans1D1" presStyleIdx="2" presStyleCnt="4"/>
      <dgm:spPr/>
    </dgm:pt>
    <dgm:pt modelId="{034F478E-1495-43E2-8757-255858470234}" type="pres">
      <dgm:prSet presAssocID="{5EB09800-5BE9-4FA0-AD55-E25F0A334A4D}" presName="Child" presStyleLbl="revTx" presStyleIdx="5" presStyleCnt="8" custScaleY="76632">
        <dgm:presLayoutVars>
          <dgm:chMax val="0"/>
          <dgm:chPref val="0"/>
          <dgm:bulletEnabled val="1"/>
        </dgm:presLayoutVars>
      </dgm:prSet>
      <dgm:spPr/>
      <dgm:t>
        <a:bodyPr/>
        <a:lstStyle/>
        <a:p>
          <a:endParaRPr lang="en-US"/>
        </a:p>
      </dgm:t>
    </dgm:pt>
    <dgm:pt modelId="{CC8D7966-07D2-43D9-A670-7B50B6280317}" type="pres">
      <dgm:prSet presAssocID="{B3596D9A-2236-46F8-A960-F196B242F0BA}" presName="sibTrans" presStyleCnt="0"/>
      <dgm:spPr/>
    </dgm:pt>
    <dgm:pt modelId="{570CD692-8D77-4E83-9A80-4E63F6C9D65A}" type="pres">
      <dgm:prSet presAssocID="{819B9FD5-9C8E-46BA-BC27-A95C758632CC}" presName="composite" presStyleCnt="0"/>
      <dgm:spPr/>
    </dgm:pt>
    <dgm:pt modelId="{9219DE32-7640-47E0-895F-813E241DF324}" type="pres">
      <dgm:prSet presAssocID="{819B9FD5-9C8E-46BA-BC27-A95C758632CC}" presName="FirstChild" presStyleLbl="revTx" presStyleIdx="6" presStyleCnt="8">
        <dgm:presLayoutVars>
          <dgm:chMax val="0"/>
          <dgm:chPref val="0"/>
          <dgm:bulletEnabled val="1"/>
        </dgm:presLayoutVars>
      </dgm:prSet>
      <dgm:spPr/>
      <dgm:t>
        <a:bodyPr/>
        <a:lstStyle/>
        <a:p>
          <a:endParaRPr lang="en-US"/>
        </a:p>
      </dgm:t>
    </dgm:pt>
    <dgm:pt modelId="{270BD164-C6D3-492A-8DC6-CF0B2E92274F}" type="pres">
      <dgm:prSet presAssocID="{819B9FD5-9C8E-46BA-BC27-A95C758632CC}" presName="Parent" presStyleLbl="alignNode1" presStyleIdx="3" presStyleCnt="4">
        <dgm:presLayoutVars>
          <dgm:chMax val="3"/>
          <dgm:chPref val="3"/>
          <dgm:bulletEnabled val="1"/>
        </dgm:presLayoutVars>
      </dgm:prSet>
      <dgm:spPr/>
      <dgm:t>
        <a:bodyPr/>
        <a:lstStyle/>
        <a:p>
          <a:endParaRPr lang="en-US"/>
        </a:p>
      </dgm:t>
    </dgm:pt>
    <dgm:pt modelId="{26B0E959-6B92-4337-93B2-4639913D5A5E}" type="pres">
      <dgm:prSet presAssocID="{819B9FD5-9C8E-46BA-BC27-A95C758632CC}" presName="Accent" presStyleLbl="parChTrans1D1" presStyleIdx="3" presStyleCnt="4"/>
      <dgm:spPr/>
    </dgm:pt>
    <dgm:pt modelId="{373922B2-0977-43D5-A01E-4C1393B62006}" type="pres">
      <dgm:prSet presAssocID="{819B9FD5-9C8E-46BA-BC27-A95C758632CC}" presName="Child" presStyleLbl="revTx" presStyleIdx="7" presStyleCnt="8">
        <dgm:presLayoutVars>
          <dgm:chMax val="0"/>
          <dgm:chPref val="0"/>
          <dgm:bulletEnabled val="1"/>
        </dgm:presLayoutVars>
      </dgm:prSet>
      <dgm:spPr/>
      <dgm:t>
        <a:bodyPr/>
        <a:lstStyle/>
        <a:p>
          <a:endParaRPr lang="en-US"/>
        </a:p>
      </dgm:t>
    </dgm:pt>
  </dgm:ptLst>
  <dgm:cxnLst>
    <dgm:cxn modelId="{5E6BD695-4715-4B77-A904-03E11F7CEC99}" type="presOf" srcId="{819B9FD5-9C8E-46BA-BC27-A95C758632CC}" destId="{270BD164-C6D3-492A-8DC6-CF0B2E92274F}" srcOrd="0" destOrd="0" presId="urn:microsoft.com/office/officeart/2011/layout/TabList"/>
    <dgm:cxn modelId="{22BCBCF6-2D00-4FEE-A739-CB27CABF351C}" srcId="{6818AC31-983E-4AD6-9B19-AB37F7207464}" destId="{9DF6B45C-625F-408A-94FD-30B47440A8F8}" srcOrd="2" destOrd="0" parTransId="{D9F61F35-98F6-4484-A73E-7C913D1B43D5}" sibTransId="{08A51B17-E0FE-46F0-8F15-FC01B3D1CB20}"/>
    <dgm:cxn modelId="{7C0D0B70-CDC9-494E-933F-B6C19A5391D4}" srcId="{819B9FD5-9C8E-46BA-BC27-A95C758632CC}" destId="{264ADADB-19AF-4E89-B9CB-6BBCE3082B7C}" srcOrd="0" destOrd="0" parTransId="{3887788B-0751-4F1E-8C5D-79BCADBA0011}" sibTransId="{4D39A295-5919-4145-91D6-409FBC928933}"/>
    <dgm:cxn modelId="{51BA6FCB-35C9-49D8-82B1-43CF7C349A34}" type="presOf" srcId="{3039B48A-D485-4473-9E74-63523C790FC8}" destId="{9ED4F29B-FA67-43DD-BB3A-3D7DF58545E4}" srcOrd="0" destOrd="0" presId="urn:microsoft.com/office/officeart/2011/layout/TabList"/>
    <dgm:cxn modelId="{53B5EB1A-4CF4-4F72-B4BA-B98BE753FBAF}" type="presOf" srcId="{9DF6B45C-625F-408A-94FD-30B47440A8F8}" destId="{9ED4F29B-FA67-43DD-BB3A-3D7DF58545E4}" srcOrd="0" destOrd="1" presId="urn:microsoft.com/office/officeart/2011/layout/TabList"/>
    <dgm:cxn modelId="{D21A0C10-3BD1-462B-8DC7-F7390E4080AE}" type="presOf" srcId="{9631F953-A2D4-41E2-B328-49592E6410DE}" destId="{373922B2-0977-43D5-A01E-4C1393B62006}" srcOrd="0" destOrd="1" presId="urn:microsoft.com/office/officeart/2011/layout/TabList"/>
    <dgm:cxn modelId="{23BBBC3A-8FCE-4F8A-A6AC-FD060D416541}" srcId="{6818AC31-983E-4AD6-9B19-AB37F7207464}" destId="{8AE4C229-FD7C-485F-A6F3-B70827EF5519}" srcOrd="0" destOrd="0" parTransId="{7666054F-C4CB-4A1E-93B4-90E9ADAB9A91}" sibTransId="{74CEBFF9-7974-47DC-80E2-BA2FC88ADA89}"/>
    <dgm:cxn modelId="{06B9FE2D-5157-4D33-AEE9-C6A87AE9D8B9}" srcId="{819B9FD5-9C8E-46BA-BC27-A95C758632CC}" destId="{9631F953-A2D4-41E2-B328-49592E6410DE}" srcOrd="2" destOrd="0" parTransId="{937B9B07-C9DF-460A-AD10-05CB27CC0D72}" sibTransId="{3C87597B-6754-4CD1-B2AC-8F0365EC76F4}"/>
    <dgm:cxn modelId="{FE39B4EB-7CBE-4434-82B8-2C356FAC4DA1}" type="presOf" srcId="{206EE120-8FA5-4F35-BC9A-1AF7C4297B46}" destId="{034F478E-1495-43E2-8757-255858470234}" srcOrd="0" destOrd="0" presId="urn:microsoft.com/office/officeart/2011/layout/TabList"/>
    <dgm:cxn modelId="{DB69660E-69B2-4779-8E65-D867E3A7BC2E}" type="presOf" srcId="{2F7582ED-AB12-4D67-8C6D-9A426CA9192B}" destId="{9ED4F29B-FA67-43DD-BB3A-3D7DF58545E4}" srcOrd="0" destOrd="2" presId="urn:microsoft.com/office/officeart/2011/layout/TabList"/>
    <dgm:cxn modelId="{93B0F6C9-1F0F-4704-BF08-46B9D45EE734}" type="presOf" srcId="{5EB09800-5BE9-4FA0-AD55-E25F0A334A4D}" destId="{4C2E6F79-5A61-4C90-A8E3-6BEB483E9172}" srcOrd="0" destOrd="0" presId="urn:microsoft.com/office/officeart/2011/layout/TabList"/>
    <dgm:cxn modelId="{90E72528-6A42-48FE-8ECA-E3BE7D2A7704}" srcId="{6DD08903-F68A-4967-B17F-B80437D0A7C9}" destId="{6818AC31-983E-4AD6-9B19-AB37F7207464}" srcOrd="1" destOrd="0" parTransId="{302701B6-8808-4105-B0A5-C466C4BD389D}" sibTransId="{E6379D1F-182D-4A55-941F-450B06C3B30B}"/>
    <dgm:cxn modelId="{8AEFC5E5-1D75-45FD-BD28-DF2B47597D99}" srcId="{6DD08903-F68A-4967-B17F-B80437D0A7C9}" destId="{717F420B-5DFF-4824-AF4B-A22EAB4E4BCD}" srcOrd="0" destOrd="0" parTransId="{D7BA73CF-4575-455C-816E-D951F1A5F391}" sibTransId="{A702023D-8C01-41E5-AE27-38903E8A8F42}"/>
    <dgm:cxn modelId="{76BFCAB6-3B9E-431F-BD41-BAB4E02053A8}" type="presOf" srcId="{6818AC31-983E-4AD6-9B19-AB37F7207464}" destId="{A6FC3874-9B6F-4AD3-B5B0-203468971E45}" srcOrd="0" destOrd="0" presId="urn:microsoft.com/office/officeart/2011/layout/TabList"/>
    <dgm:cxn modelId="{F0E6B165-83DB-4F7B-9573-22C6F2D21899}" srcId="{5EB09800-5BE9-4FA0-AD55-E25F0A334A4D}" destId="{206EE120-8FA5-4F35-BC9A-1AF7C4297B46}" srcOrd="1" destOrd="0" parTransId="{83D649EE-AC36-43B4-AEAE-BD2D95695940}" sibTransId="{DA495E3E-96AF-468C-A7B4-DFBC29B8EB0D}"/>
    <dgm:cxn modelId="{8BDCBD4E-E16D-410B-888A-86FEAD3E88FA}" type="presOf" srcId="{26510152-8DFC-4A7C-A678-34F3ED1669E5}" destId="{B9735679-2879-498C-A5B1-9A82C57709CC}" srcOrd="0" destOrd="0" presId="urn:microsoft.com/office/officeart/2011/layout/TabList"/>
    <dgm:cxn modelId="{7A39DFA3-EC37-4B3B-8FE8-294955C60F05}" srcId="{5EB09800-5BE9-4FA0-AD55-E25F0A334A4D}" destId="{A2ED6FB1-11E7-4276-BBB0-A33B13A12780}" srcOrd="2" destOrd="0" parTransId="{C9A95896-56FF-4773-8B3F-1F77981E9D61}" sibTransId="{93322DC9-2278-455C-8E4D-ADF7A7CCE925}"/>
    <dgm:cxn modelId="{A6F79244-E059-4654-BD55-10B89ACE7472}" srcId="{5EB09800-5BE9-4FA0-AD55-E25F0A334A4D}" destId="{95330B49-60EA-484F-85D8-038326C84305}" srcOrd="0" destOrd="0" parTransId="{3664A8E2-730A-4995-BA47-740C2838370E}" sibTransId="{D7946366-E0D7-45D9-8150-C295DC0C1790}"/>
    <dgm:cxn modelId="{602FB32D-0C82-4163-A627-B77D3E2695A0}" srcId="{6818AC31-983E-4AD6-9B19-AB37F7207464}" destId="{3039B48A-D485-4473-9E74-63523C790FC8}" srcOrd="1" destOrd="0" parTransId="{B0DA5337-27D1-48F4-9F45-EFD06EBB7EDE}" sibTransId="{6431175C-76C5-43F0-8DFF-40048DAC19C5}"/>
    <dgm:cxn modelId="{BD679BCF-F764-492F-9181-E5A25B904915}" srcId="{6818AC31-983E-4AD6-9B19-AB37F7207464}" destId="{2F7582ED-AB12-4D67-8C6D-9A426CA9192B}" srcOrd="3" destOrd="0" parTransId="{641C328F-06C2-43AD-99A2-606E6E4D3A69}" sibTransId="{78A472C1-C14F-4DAB-BD07-2C7B4B8485E3}"/>
    <dgm:cxn modelId="{96CED208-B0E4-4003-9D41-45A87CED3A0D}" type="presOf" srcId="{264ADADB-19AF-4E89-B9CB-6BBCE3082B7C}" destId="{9219DE32-7640-47E0-895F-813E241DF324}" srcOrd="0" destOrd="0" presId="urn:microsoft.com/office/officeart/2011/layout/TabList"/>
    <dgm:cxn modelId="{32A039AD-DCD4-4865-B413-AD14F7F43166}" srcId="{717F420B-5DFF-4824-AF4B-A22EAB4E4BCD}" destId="{26510152-8DFC-4A7C-A678-34F3ED1669E5}" srcOrd="0" destOrd="0" parTransId="{85684677-2AB5-4E03-A0CF-8FBE3C14D392}" sibTransId="{B0C5A560-4229-490C-9A3F-568DC470472D}"/>
    <dgm:cxn modelId="{654132DB-C602-41D4-8BA2-2AE790ADD5CD}" type="presOf" srcId="{CEE874A0-4D26-49E6-A516-B96D5C842A61}" destId="{373922B2-0977-43D5-A01E-4C1393B62006}" srcOrd="0" destOrd="0" presId="urn:microsoft.com/office/officeart/2011/layout/TabList"/>
    <dgm:cxn modelId="{F24C480A-4AC1-4FF5-9464-80874F4B1369}" srcId="{717F420B-5DFF-4824-AF4B-A22EAB4E4BCD}" destId="{801CAE78-541D-4347-91BC-70E00127AF46}" srcOrd="1" destOrd="0" parTransId="{FD9F6C6F-0D66-457D-827C-FB30A20881CE}" sibTransId="{A4DAE2E3-DF14-4B4F-8C95-C864DCC16435}"/>
    <dgm:cxn modelId="{58AD81EE-49CF-4B80-9B8E-C596A7C0604D}" type="presOf" srcId="{801CAE78-541D-4347-91BC-70E00127AF46}" destId="{499E94E6-57F3-4941-9227-1C2287AB7602}" srcOrd="0" destOrd="0" presId="urn:microsoft.com/office/officeart/2011/layout/TabList"/>
    <dgm:cxn modelId="{7BE446E1-9489-445B-B05F-89284427CAA6}" srcId="{6DD08903-F68A-4967-B17F-B80437D0A7C9}" destId="{5EB09800-5BE9-4FA0-AD55-E25F0A334A4D}" srcOrd="2" destOrd="0" parTransId="{E61B984D-5600-4646-84F2-828B4D9AA30A}" sibTransId="{B3596D9A-2236-46F8-A960-F196B242F0BA}"/>
    <dgm:cxn modelId="{ECB7BC5E-D978-46DE-8A27-FD975A37A7AD}" type="presOf" srcId="{95330B49-60EA-484F-85D8-038326C84305}" destId="{FC23087C-CBCC-4937-8138-58B16DC4F25B}" srcOrd="0" destOrd="0" presId="urn:microsoft.com/office/officeart/2011/layout/TabList"/>
    <dgm:cxn modelId="{8C8FDB78-6B15-4BE7-B24D-8BAA8B73F07C}" srcId="{819B9FD5-9C8E-46BA-BC27-A95C758632CC}" destId="{CEE874A0-4D26-49E6-A516-B96D5C842A61}" srcOrd="1" destOrd="0" parTransId="{820697F1-4BF6-4800-82FE-63D709A11235}" sibTransId="{B9B5C061-0052-449F-B96E-72EE9DFABA18}"/>
    <dgm:cxn modelId="{368AB3B1-B749-4C22-8DF4-FB70418C341C}" type="presOf" srcId="{A2ED6FB1-11E7-4276-BBB0-A33B13A12780}" destId="{034F478E-1495-43E2-8757-255858470234}" srcOrd="0" destOrd="1" presId="urn:microsoft.com/office/officeart/2011/layout/TabList"/>
    <dgm:cxn modelId="{0057D8AB-88F3-4B2C-A6D2-2E0AA2E7B011}" type="presOf" srcId="{717F420B-5DFF-4824-AF4B-A22EAB4E4BCD}" destId="{9368781B-FF28-4D27-B135-AFA2CEBB9254}" srcOrd="0" destOrd="0" presId="urn:microsoft.com/office/officeart/2011/layout/TabList"/>
    <dgm:cxn modelId="{4B12BC48-769E-42B5-9FB2-91BA1613C7AA}" srcId="{6DD08903-F68A-4967-B17F-B80437D0A7C9}" destId="{819B9FD5-9C8E-46BA-BC27-A95C758632CC}" srcOrd="3" destOrd="0" parTransId="{C78C6A2D-D38C-4858-BD35-F67D7D80B0D9}" sibTransId="{CAB5E66F-D21E-4D00-A281-733F0CDDF106}"/>
    <dgm:cxn modelId="{720E7ECF-A866-4D88-BC67-57437BE11799}" type="presOf" srcId="{6DD08903-F68A-4967-B17F-B80437D0A7C9}" destId="{BBD5389E-0A29-45B8-A239-9E0D0D7BD181}" srcOrd="0" destOrd="0" presId="urn:microsoft.com/office/officeart/2011/layout/TabList"/>
    <dgm:cxn modelId="{1A3B9AD2-BCE6-4EED-9F44-CCC915325C27}" type="presOf" srcId="{8AE4C229-FD7C-485F-A6F3-B70827EF5519}" destId="{C9866225-297D-4C0F-8D00-8A9ECD1772E8}" srcOrd="0" destOrd="0" presId="urn:microsoft.com/office/officeart/2011/layout/TabList"/>
    <dgm:cxn modelId="{10ECC52D-010E-4123-8987-68662A962E58}" type="presParOf" srcId="{BBD5389E-0A29-45B8-A239-9E0D0D7BD181}" destId="{36108FBE-3DC1-4161-9A16-FE9EE9CEE6A4}" srcOrd="0" destOrd="0" presId="urn:microsoft.com/office/officeart/2011/layout/TabList"/>
    <dgm:cxn modelId="{01B0D831-A761-4016-8FDD-40108137D272}" type="presParOf" srcId="{36108FBE-3DC1-4161-9A16-FE9EE9CEE6A4}" destId="{B9735679-2879-498C-A5B1-9A82C57709CC}" srcOrd="0" destOrd="0" presId="urn:microsoft.com/office/officeart/2011/layout/TabList"/>
    <dgm:cxn modelId="{75DC6B81-E608-467A-AB2C-A4B0D3042A5E}" type="presParOf" srcId="{36108FBE-3DC1-4161-9A16-FE9EE9CEE6A4}" destId="{9368781B-FF28-4D27-B135-AFA2CEBB9254}" srcOrd="1" destOrd="0" presId="urn:microsoft.com/office/officeart/2011/layout/TabList"/>
    <dgm:cxn modelId="{43F54CA0-804F-424C-8A4D-66FEA54474D6}" type="presParOf" srcId="{36108FBE-3DC1-4161-9A16-FE9EE9CEE6A4}" destId="{7D3646CC-B704-4BE0-A80E-46CF86898CAE}" srcOrd="2" destOrd="0" presId="urn:microsoft.com/office/officeart/2011/layout/TabList"/>
    <dgm:cxn modelId="{03656C0F-4384-4945-97CD-C03B5221C164}" type="presParOf" srcId="{BBD5389E-0A29-45B8-A239-9E0D0D7BD181}" destId="{499E94E6-57F3-4941-9227-1C2287AB7602}" srcOrd="1" destOrd="0" presId="urn:microsoft.com/office/officeart/2011/layout/TabList"/>
    <dgm:cxn modelId="{B7F8BBF1-9DF3-46B7-979E-6449E6E4B25A}" type="presParOf" srcId="{BBD5389E-0A29-45B8-A239-9E0D0D7BD181}" destId="{9C04AF00-0D06-4833-85B1-7DDBB11D0B3B}" srcOrd="2" destOrd="0" presId="urn:microsoft.com/office/officeart/2011/layout/TabList"/>
    <dgm:cxn modelId="{F03FAF4D-FE55-46A8-9443-F2298E9720AB}" type="presParOf" srcId="{BBD5389E-0A29-45B8-A239-9E0D0D7BD181}" destId="{2DD5E279-D02B-49E0-A64F-B07A97AF6334}" srcOrd="3" destOrd="0" presId="urn:microsoft.com/office/officeart/2011/layout/TabList"/>
    <dgm:cxn modelId="{AD3F7C71-288C-42AD-A413-A2CB3D694751}" type="presParOf" srcId="{2DD5E279-D02B-49E0-A64F-B07A97AF6334}" destId="{C9866225-297D-4C0F-8D00-8A9ECD1772E8}" srcOrd="0" destOrd="0" presId="urn:microsoft.com/office/officeart/2011/layout/TabList"/>
    <dgm:cxn modelId="{FE07ADCB-6502-4220-83B1-E049A7B1362F}" type="presParOf" srcId="{2DD5E279-D02B-49E0-A64F-B07A97AF6334}" destId="{A6FC3874-9B6F-4AD3-B5B0-203468971E45}" srcOrd="1" destOrd="0" presId="urn:microsoft.com/office/officeart/2011/layout/TabList"/>
    <dgm:cxn modelId="{42FE4259-E354-49D1-A31A-18263CA8EC62}" type="presParOf" srcId="{2DD5E279-D02B-49E0-A64F-B07A97AF6334}" destId="{48CE5D1A-65C2-4FC0-8B29-8FC160AAD0F8}" srcOrd="2" destOrd="0" presId="urn:microsoft.com/office/officeart/2011/layout/TabList"/>
    <dgm:cxn modelId="{464F4321-4FA2-4A14-B737-16D38D5B86F3}" type="presParOf" srcId="{BBD5389E-0A29-45B8-A239-9E0D0D7BD181}" destId="{9ED4F29B-FA67-43DD-BB3A-3D7DF58545E4}" srcOrd="4" destOrd="0" presId="urn:microsoft.com/office/officeart/2011/layout/TabList"/>
    <dgm:cxn modelId="{7C38E1EC-0566-4227-8281-957050EFB416}" type="presParOf" srcId="{BBD5389E-0A29-45B8-A239-9E0D0D7BD181}" destId="{3DC58BB9-883A-456C-93F8-72A54D5279FB}" srcOrd="5" destOrd="0" presId="urn:microsoft.com/office/officeart/2011/layout/TabList"/>
    <dgm:cxn modelId="{AA5DA7E3-2FB8-4D06-842D-6F56507DEEB7}" type="presParOf" srcId="{BBD5389E-0A29-45B8-A239-9E0D0D7BD181}" destId="{56F53676-EF0B-4B33-A059-B3239ADD3774}" srcOrd="6" destOrd="0" presId="urn:microsoft.com/office/officeart/2011/layout/TabList"/>
    <dgm:cxn modelId="{CF3B0803-53CD-4523-8182-A77753C7C713}" type="presParOf" srcId="{56F53676-EF0B-4B33-A059-B3239ADD3774}" destId="{FC23087C-CBCC-4937-8138-58B16DC4F25B}" srcOrd="0" destOrd="0" presId="urn:microsoft.com/office/officeart/2011/layout/TabList"/>
    <dgm:cxn modelId="{E7F01615-C9FB-4E61-A7BE-1ED4597D2FE8}" type="presParOf" srcId="{56F53676-EF0B-4B33-A059-B3239ADD3774}" destId="{4C2E6F79-5A61-4C90-A8E3-6BEB483E9172}" srcOrd="1" destOrd="0" presId="urn:microsoft.com/office/officeart/2011/layout/TabList"/>
    <dgm:cxn modelId="{D9EAD999-704C-4032-944D-24A890667D8E}" type="presParOf" srcId="{56F53676-EF0B-4B33-A059-B3239ADD3774}" destId="{38A754A2-E2DB-4196-9A32-86C43D5B1EB5}" srcOrd="2" destOrd="0" presId="urn:microsoft.com/office/officeart/2011/layout/TabList"/>
    <dgm:cxn modelId="{CCBBF700-E859-480B-BB02-24C80E6085B7}" type="presParOf" srcId="{BBD5389E-0A29-45B8-A239-9E0D0D7BD181}" destId="{034F478E-1495-43E2-8757-255858470234}" srcOrd="7" destOrd="0" presId="urn:microsoft.com/office/officeart/2011/layout/TabList"/>
    <dgm:cxn modelId="{1C1F432C-6370-4287-A2DA-C54CF6A1C411}" type="presParOf" srcId="{BBD5389E-0A29-45B8-A239-9E0D0D7BD181}" destId="{CC8D7966-07D2-43D9-A670-7B50B6280317}" srcOrd="8" destOrd="0" presId="urn:microsoft.com/office/officeart/2011/layout/TabList"/>
    <dgm:cxn modelId="{1196786B-6416-4704-9EBC-F47EC3982D58}" type="presParOf" srcId="{BBD5389E-0A29-45B8-A239-9E0D0D7BD181}" destId="{570CD692-8D77-4E83-9A80-4E63F6C9D65A}" srcOrd="9" destOrd="0" presId="urn:microsoft.com/office/officeart/2011/layout/TabList"/>
    <dgm:cxn modelId="{49B55FE0-6A4D-46CD-8A2C-F1D3C71BD824}" type="presParOf" srcId="{570CD692-8D77-4E83-9A80-4E63F6C9D65A}" destId="{9219DE32-7640-47E0-895F-813E241DF324}" srcOrd="0" destOrd="0" presId="urn:microsoft.com/office/officeart/2011/layout/TabList"/>
    <dgm:cxn modelId="{42D5EB2B-5E58-46FD-B248-FA77ABF69EC2}" type="presParOf" srcId="{570CD692-8D77-4E83-9A80-4E63F6C9D65A}" destId="{270BD164-C6D3-492A-8DC6-CF0B2E92274F}" srcOrd="1" destOrd="0" presId="urn:microsoft.com/office/officeart/2011/layout/TabList"/>
    <dgm:cxn modelId="{B4950C9D-79D6-48D0-B0D3-4EC7C388961E}" type="presParOf" srcId="{570CD692-8D77-4E83-9A80-4E63F6C9D65A}" destId="{26B0E959-6B92-4337-93B2-4639913D5A5E}" srcOrd="2" destOrd="0" presId="urn:microsoft.com/office/officeart/2011/layout/TabList"/>
    <dgm:cxn modelId="{68A59154-5FB3-47DD-98B9-80B9599D1295}" type="presParOf" srcId="{BBD5389E-0A29-45B8-A239-9E0D0D7BD181}" destId="{373922B2-0977-43D5-A01E-4C1393B62006}" srcOrd="10"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32188FE-29CE-433F-82ED-56120BDBF4AB}"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ABC50EB6-4BDF-457D-BFAB-939220CCD35F}">
      <dgm:prSet phldrT="[Text]" custT="1"/>
      <dgm:spPr/>
      <dgm:t>
        <a:bodyPr/>
        <a:lstStyle/>
        <a:p>
          <a:r>
            <a:rPr lang="en-US" sz="1800" dirty="0" smtClean="0"/>
            <a:t>Loss of EU trade arrangements </a:t>
          </a:r>
          <a:endParaRPr lang="en-US" sz="1800" dirty="0"/>
        </a:p>
      </dgm:t>
    </dgm:pt>
    <dgm:pt modelId="{D6E31627-C09F-4294-91CD-839AEDB234C7}" type="parTrans" cxnId="{C7AAC2F9-15D7-4172-93D5-C6C948279738}">
      <dgm:prSet/>
      <dgm:spPr/>
      <dgm:t>
        <a:bodyPr/>
        <a:lstStyle/>
        <a:p>
          <a:endParaRPr lang="en-US"/>
        </a:p>
      </dgm:t>
    </dgm:pt>
    <dgm:pt modelId="{D8F55020-DB55-46FD-A9A2-6E03167ED9ED}" type="sibTrans" cxnId="{C7AAC2F9-15D7-4172-93D5-C6C948279738}">
      <dgm:prSet/>
      <dgm:spPr/>
      <dgm:t>
        <a:bodyPr/>
        <a:lstStyle/>
        <a:p>
          <a:endParaRPr lang="en-US"/>
        </a:p>
      </dgm:t>
    </dgm:pt>
    <dgm:pt modelId="{AC2FFA12-91DE-42A6-BA0D-0D43803900FC}">
      <dgm:prSet phldrT="[Text]" custT="1"/>
      <dgm:spPr/>
      <dgm:t>
        <a:bodyPr/>
        <a:lstStyle/>
        <a:p>
          <a:r>
            <a:rPr lang="en-US" sz="1800" dirty="0" smtClean="0"/>
            <a:t>UK exporters face WTO tariffs; customs checks; regulatory checks; restrictions on services access.</a:t>
          </a:r>
          <a:endParaRPr lang="en-US" sz="1800" dirty="0"/>
        </a:p>
      </dgm:t>
    </dgm:pt>
    <dgm:pt modelId="{4664D6C4-8AB2-44AD-9F0B-1C9F21FAD2DA}" type="parTrans" cxnId="{01F257D1-7424-431C-8BE0-E928C914FEFC}">
      <dgm:prSet/>
      <dgm:spPr/>
      <dgm:t>
        <a:bodyPr/>
        <a:lstStyle/>
        <a:p>
          <a:endParaRPr lang="en-US"/>
        </a:p>
      </dgm:t>
    </dgm:pt>
    <dgm:pt modelId="{21AEC847-7B2C-4C0E-80F4-2FD3F4C4F184}" type="sibTrans" cxnId="{01F257D1-7424-431C-8BE0-E928C914FEFC}">
      <dgm:prSet/>
      <dgm:spPr/>
      <dgm:t>
        <a:bodyPr/>
        <a:lstStyle/>
        <a:p>
          <a:endParaRPr lang="en-US"/>
        </a:p>
      </dgm:t>
    </dgm:pt>
    <dgm:pt modelId="{4532BE2B-0FF6-47E5-BC4F-F35B02117C13}">
      <dgm:prSet phldrT="[Text]" custT="1"/>
      <dgm:spPr/>
      <dgm:t>
        <a:bodyPr/>
        <a:lstStyle/>
        <a:p>
          <a:r>
            <a:rPr lang="en-US" sz="1800" dirty="0" smtClean="0"/>
            <a:t>Concerns over social stability (worst case scenario ‘</a:t>
          </a:r>
          <a:r>
            <a:rPr lang="en-US" sz="1800" i="1" dirty="0" smtClean="0"/>
            <a:t>Project Yellowhammer</a:t>
          </a:r>
          <a:r>
            <a:rPr lang="en-US" sz="1800" dirty="0" smtClean="0"/>
            <a:t>’</a:t>
          </a:r>
          <a:endParaRPr lang="en-US" sz="1800" dirty="0"/>
        </a:p>
      </dgm:t>
    </dgm:pt>
    <dgm:pt modelId="{F2A7E079-B562-4843-9FBB-30B353764B0B}" type="parTrans" cxnId="{64F51955-79E4-47AF-AA7E-968F33CDD866}">
      <dgm:prSet/>
      <dgm:spPr/>
      <dgm:t>
        <a:bodyPr/>
        <a:lstStyle/>
        <a:p>
          <a:endParaRPr lang="en-US"/>
        </a:p>
      </dgm:t>
    </dgm:pt>
    <dgm:pt modelId="{DF64FBB2-4EA4-47F2-945D-34E54EF6F45F}" type="sibTrans" cxnId="{64F51955-79E4-47AF-AA7E-968F33CDD866}">
      <dgm:prSet/>
      <dgm:spPr/>
      <dgm:t>
        <a:bodyPr/>
        <a:lstStyle/>
        <a:p>
          <a:endParaRPr lang="en-US"/>
        </a:p>
      </dgm:t>
    </dgm:pt>
    <dgm:pt modelId="{D26C769C-F146-4FB3-9827-1BEF8F59B4F1}">
      <dgm:prSet phldrT="[Text]" custT="1"/>
      <dgm:spPr/>
      <dgm:t>
        <a:bodyPr/>
        <a:lstStyle/>
        <a:p>
          <a:r>
            <a:rPr lang="en-US" sz="1800" dirty="0" smtClean="0"/>
            <a:t>Fuel &amp; medicines shortages; lower food availability; fuel supplies disrupted.  </a:t>
          </a:r>
          <a:endParaRPr lang="en-US" sz="1800" dirty="0"/>
        </a:p>
      </dgm:t>
    </dgm:pt>
    <dgm:pt modelId="{CFB1BAAA-761A-4B4D-8326-7094E9C9DBE3}" type="parTrans" cxnId="{5FDBD2A9-6C1F-403F-8744-D0474202069F}">
      <dgm:prSet/>
      <dgm:spPr/>
      <dgm:t>
        <a:bodyPr/>
        <a:lstStyle/>
        <a:p>
          <a:endParaRPr lang="en-US"/>
        </a:p>
      </dgm:t>
    </dgm:pt>
    <dgm:pt modelId="{8BACD9F4-1B1F-4392-9C9A-A1727491DBDF}" type="sibTrans" cxnId="{5FDBD2A9-6C1F-403F-8744-D0474202069F}">
      <dgm:prSet/>
      <dgm:spPr/>
      <dgm:t>
        <a:bodyPr/>
        <a:lstStyle/>
        <a:p>
          <a:endParaRPr lang="en-US"/>
        </a:p>
      </dgm:t>
    </dgm:pt>
    <dgm:pt modelId="{FE86EABB-9920-4EB8-AEFC-80AE3A0B0B26}">
      <dgm:prSet phldrT="[Text]" custT="1"/>
      <dgm:spPr/>
      <dgm:t>
        <a:bodyPr/>
        <a:lstStyle/>
        <a:p>
          <a:r>
            <a:rPr lang="en-US" sz="1800" dirty="0" smtClean="0"/>
            <a:t>UK government would introduce mitigating measures</a:t>
          </a:r>
          <a:endParaRPr lang="en-US" sz="1800" dirty="0"/>
        </a:p>
      </dgm:t>
    </dgm:pt>
    <dgm:pt modelId="{66DBEF25-471D-4751-9FE6-25CF46BE1738}" type="parTrans" cxnId="{94AF5798-16CC-4DA2-8FF2-5527638740DA}">
      <dgm:prSet/>
      <dgm:spPr/>
      <dgm:t>
        <a:bodyPr/>
        <a:lstStyle/>
        <a:p>
          <a:endParaRPr lang="en-US"/>
        </a:p>
      </dgm:t>
    </dgm:pt>
    <dgm:pt modelId="{03965814-6DB6-49D8-8069-F2E35F594A2E}" type="sibTrans" cxnId="{94AF5798-16CC-4DA2-8FF2-5527638740DA}">
      <dgm:prSet/>
      <dgm:spPr/>
      <dgm:t>
        <a:bodyPr/>
        <a:lstStyle/>
        <a:p>
          <a:endParaRPr lang="en-US"/>
        </a:p>
      </dgm:t>
    </dgm:pt>
    <dgm:pt modelId="{884FB125-3502-41E9-9B58-262DB47F91F2}">
      <dgm:prSet phldrT="[Text]" custT="1"/>
      <dgm:spPr/>
      <dgm:t>
        <a:bodyPr/>
        <a:lstStyle/>
        <a:p>
          <a:r>
            <a:rPr lang="en-US" sz="1800" dirty="0" smtClean="0"/>
            <a:t>Temporary import tariffs (88% at 0%); transitional procedures for importers. </a:t>
          </a:r>
          <a:endParaRPr lang="en-US" sz="1800" dirty="0"/>
        </a:p>
      </dgm:t>
    </dgm:pt>
    <dgm:pt modelId="{56B85276-94C4-4C6C-BEB7-B0B6471C497F}" type="parTrans" cxnId="{9BB05164-7CD8-4C63-AAC2-CD68EED2604A}">
      <dgm:prSet/>
      <dgm:spPr/>
      <dgm:t>
        <a:bodyPr/>
        <a:lstStyle/>
        <a:p>
          <a:endParaRPr lang="en-US"/>
        </a:p>
      </dgm:t>
    </dgm:pt>
    <dgm:pt modelId="{42284696-970D-4E5A-829F-86EACE2122F1}" type="sibTrans" cxnId="{9BB05164-7CD8-4C63-AAC2-CD68EED2604A}">
      <dgm:prSet/>
      <dgm:spPr/>
      <dgm:t>
        <a:bodyPr/>
        <a:lstStyle/>
        <a:p>
          <a:endParaRPr lang="en-US"/>
        </a:p>
      </dgm:t>
    </dgm:pt>
    <dgm:pt modelId="{4B5AF467-7EE3-404C-B438-56CB484A9AAA}">
      <dgm:prSet phldrT="[Text]" custT="1"/>
      <dgm:spPr/>
      <dgm:t>
        <a:bodyPr/>
        <a:lstStyle/>
        <a:p>
          <a:r>
            <a:rPr lang="en-US" sz="1800" dirty="0" smtClean="0"/>
            <a:t>Macro policy</a:t>
          </a:r>
          <a:endParaRPr lang="en-US" sz="1800" dirty="0"/>
        </a:p>
      </dgm:t>
    </dgm:pt>
    <dgm:pt modelId="{0CB16633-65E7-49D0-933D-B76478A86D14}" type="parTrans" cxnId="{6B0AC0F0-2B61-45C7-A1C1-950AD51E796D}">
      <dgm:prSet/>
      <dgm:spPr/>
      <dgm:t>
        <a:bodyPr/>
        <a:lstStyle/>
        <a:p>
          <a:endParaRPr lang="en-US"/>
        </a:p>
      </dgm:t>
    </dgm:pt>
    <dgm:pt modelId="{4A1A28AF-EB8A-43CF-8B71-06AF44F6C4C0}" type="sibTrans" cxnId="{6B0AC0F0-2B61-45C7-A1C1-950AD51E796D}">
      <dgm:prSet/>
      <dgm:spPr/>
      <dgm:t>
        <a:bodyPr/>
        <a:lstStyle/>
        <a:p>
          <a:endParaRPr lang="en-US"/>
        </a:p>
      </dgm:t>
    </dgm:pt>
    <dgm:pt modelId="{63662F64-B405-4C9E-9F5A-AEC29B7FC625}">
      <dgm:prSet phldrT="[Text]" custT="1"/>
      <dgm:spPr/>
      <dgm:t>
        <a:bodyPr/>
        <a:lstStyle/>
        <a:p>
          <a:r>
            <a:rPr lang="en-US" sz="1800" dirty="0" smtClean="0"/>
            <a:t>No deal looking less likely now…</a:t>
          </a:r>
          <a:endParaRPr lang="en-US" sz="1800" dirty="0"/>
        </a:p>
      </dgm:t>
    </dgm:pt>
    <dgm:pt modelId="{F9EDE9CA-EAF1-45DD-AE43-DEC0EAADB200}" type="parTrans" cxnId="{4D592494-72A5-48DD-806F-C4AC0E160660}">
      <dgm:prSet/>
      <dgm:spPr/>
      <dgm:t>
        <a:bodyPr/>
        <a:lstStyle/>
        <a:p>
          <a:endParaRPr lang="en-US"/>
        </a:p>
      </dgm:t>
    </dgm:pt>
    <dgm:pt modelId="{4EE59A56-9956-433C-9B26-837A1BEDCA15}" type="sibTrans" cxnId="{4D592494-72A5-48DD-806F-C4AC0E160660}">
      <dgm:prSet/>
      <dgm:spPr/>
      <dgm:t>
        <a:bodyPr/>
        <a:lstStyle/>
        <a:p>
          <a:endParaRPr lang="en-US"/>
        </a:p>
      </dgm:t>
    </dgm:pt>
    <dgm:pt modelId="{5FC7A273-A86D-49B5-94DB-2603620274CB}">
      <dgm:prSet phldrT="[Text]" custT="1"/>
      <dgm:spPr/>
      <dgm:t>
        <a:bodyPr/>
        <a:lstStyle/>
        <a:p>
          <a:r>
            <a:rPr lang="en-US" sz="1800" dirty="0" smtClean="0"/>
            <a:t>Many firms less competitive (despite likely fall in £); delays at ports etc.</a:t>
          </a:r>
          <a:endParaRPr lang="en-US" sz="1800" dirty="0"/>
        </a:p>
      </dgm:t>
    </dgm:pt>
    <dgm:pt modelId="{A3EECAF2-CA30-40A5-876B-F96BEE2A1A65}" type="parTrans" cxnId="{9D468392-8F21-4694-A5EF-D1031B31D96F}">
      <dgm:prSet/>
      <dgm:spPr/>
      <dgm:t>
        <a:bodyPr/>
        <a:lstStyle/>
        <a:p>
          <a:endParaRPr lang="en-US"/>
        </a:p>
      </dgm:t>
    </dgm:pt>
    <dgm:pt modelId="{888B0A65-7EEF-4828-99DA-055551A997F8}" type="sibTrans" cxnId="{9D468392-8F21-4694-A5EF-D1031B31D96F}">
      <dgm:prSet/>
      <dgm:spPr/>
      <dgm:t>
        <a:bodyPr/>
        <a:lstStyle/>
        <a:p>
          <a:endParaRPr lang="en-US"/>
        </a:p>
      </dgm:t>
    </dgm:pt>
    <dgm:pt modelId="{8CA9D666-D2C0-485F-A277-3F3AF2F58523}">
      <dgm:prSet phldrT="[Text]" custT="1"/>
      <dgm:spPr/>
      <dgm:t>
        <a:bodyPr/>
        <a:lstStyle/>
        <a:p>
          <a:r>
            <a:rPr lang="en-US" sz="1800" dirty="0" smtClean="0"/>
            <a:t>BoE suggests GDP could fall by up to 5½%; lower rates?</a:t>
          </a:r>
          <a:endParaRPr lang="en-US" sz="1800" dirty="0"/>
        </a:p>
      </dgm:t>
    </dgm:pt>
    <dgm:pt modelId="{CAF31158-2A8D-427B-82EE-54089E2D7D44}" type="parTrans" cxnId="{75241685-B334-4ECE-9692-78E403F5F549}">
      <dgm:prSet/>
      <dgm:spPr/>
      <dgm:t>
        <a:bodyPr/>
        <a:lstStyle/>
        <a:p>
          <a:endParaRPr lang="en-US"/>
        </a:p>
      </dgm:t>
    </dgm:pt>
    <dgm:pt modelId="{EA9C709A-FD90-41B2-B590-044B1952DC73}" type="sibTrans" cxnId="{75241685-B334-4ECE-9692-78E403F5F549}">
      <dgm:prSet/>
      <dgm:spPr/>
      <dgm:t>
        <a:bodyPr/>
        <a:lstStyle/>
        <a:p>
          <a:endParaRPr lang="en-US"/>
        </a:p>
      </dgm:t>
    </dgm:pt>
    <dgm:pt modelId="{5A5F8F96-FDA3-420B-B5D8-8326D224215E}">
      <dgm:prSet phldrT="[Text]" custT="1"/>
      <dgm:spPr/>
      <dgm:t>
        <a:bodyPr/>
        <a:lstStyle/>
        <a:p>
          <a:r>
            <a:rPr lang="en-US" sz="1800" dirty="0" err="1" smtClean="0"/>
            <a:t>Govt</a:t>
          </a:r>
          <a:r>
            <a:rPr lang="en-US" sz="1800" dirty="0" smtClean="0"/>
            <a:t> would turn fiscal taps on more – spending, corporation tax.</a:t>
          </a:r>
          <a:endParaRPr lang="en-US" sz="1800" dirty="0"/>
        </a:p>
      </dgm:t>
    </dgm:pt>
    <dgm:pt modelId="{E4049791-B05E-40DE-B31E-38490839D0D2}" type="parTrans" cxnId="{BAB988F9-1695-4478-A876-0F2956EDD641}">
      <dgm:prSet/>
      <dgm:spPr/>
      <dgm:t>
        <a:bodyPr/>
        <a:lstStyle/>
        <a:p>
          <a:endParaRPr lang="en-US"/>
        </a:p>
      </dgm:t>
    </dgm:pt>
    <dgm:pt modelId="{F8AA9927-AFD8-4DBF-A792-EB1072BA6F18}" type="sibTrans" cxnId="{BAB988F9-1695-4478-A876-0F2956EDD641}">
      <dgm:prSet/>
      <dgm:spPr/>
      <dgm:t>
        <a:bodyPr/>
        <a:lstStyle/>
        <a:p>
          <a:endParaRPr lang="en-US"/>
        </a:p>
      </dgm:t>
    </dgm:pt>
    <dgm:pt modelId="{967BAB65-6347-49B2-A2A7-FD5FCE37B4C2}" type="pres">
      <dgm:prSet presAssocID="{532188FE-29CE-433F-82ED-56120BDBF4AB}" presName="linear" presStyleCnt="0">
        <dgm:presLayoutVars>
          <dgm:animLvl val="lvl"/>
          <dgm:resizeHandles val="exact"/>
        </dgm:presLayoutVars>
      </dgm:prSet>
      <dgm:spPr/>
      <dgm:t>
        <a:bodyPr/>
        <a:lstStyle/>
        <a:p>
          <a:endParaRPr lang="en-US"/>
        </a:p>
      </dgm:t>
    </dgm:pt>
    <dgm:pt modelId="{AA21BB93-11C2-4EC1-AF48-36721EDD8FB2}" type="pres">
      <dgm:prSet presAssocID="{ABC50EB6-4BDF-457D-BFAB-939220CCD35F}" presName="parentText" presStyleLbl="node1" presStyleIdx="0" presStyleCnt="5">
        <dgm:presLayoutVars>
          <dgm:chMax val="0"/>
          <dgm:bulletEnabled val="1"/>
        </dgm:presLayoutVars>
      </dgm:prSet>
      <dgm:spPr/>
      <dgm:t>
        <a:bodyPr/>
        <a:lstStyle/>
        <a:p>
          <a:endParaRPr lang="en-US"/>
        </a:p>
      </dgm:t>
    </dgm:pt>
    <dgm:pt modelId="{55213580-76E8-4F3A-81F2-EF058B09A8D2}" type="pres">
      <dgm:prSet presAssocID="{ABC50EB6-4BDF-457D-BFAB-939220CCD35F}" presName="childText" presStyleLbl="revTx" presStyleIdx="0" presStyleCnt="4">
        <dgm:presLayoutVars>
          <dgm:bulletEnabled val="1"/>
        </dgm:presLayoutVars>
      </dgm:prSet>
      <dgm:spPr/>
      <dgm:t>
        <a:bodyPr/>
        <a:lstStyle/>
        <a:p>
          <a:endParaRPr lang="en-US"/>
        </a:p>
      </dgm:t>
    </dgm:pt>
    <dgm:pt modelId="{D6E1322C-1868-4558-9A81-9B8F19C79C81}" type="pres">
      <dgm:prSet presAssocID="{4532BE2B-0FF6-47E5-BC4F-F35B02117C13}" presName="parentText" presStyleLbl="node1" presStyleIdx="1" presStyleCnt="5">
        <dgm:presLayoutVars>
          <dgm:chMax val="0"/>
          <dgm:bulletEnabled val="1"/>
        </dgm:presLayoutVars>
      </dgm:prSet>
      <dgm:spPr/>
      <dgm:t>
        <a:bodyPr/>
        <a:lstStyle/>
        <a:p>
          <a:endParaRPr lang="en-US"/>
        </a:p>
      </dgm:t>
    </dgm:pt>
    <dgm:pt modelId="{5F7D3C25-E133-405D-9F09-EB52C3468ADD}" type="pres">
      <dgm:prSet presAssocID="{4532BE2B-0FF6-47E5-BC4F-F35B02117C13}" presName="childText" presStyleLbl="revTx" presStyleIdx="1" presStyleCnt="4">
        <dgm:presLayoutVars>
          <dgm:bulletEnabled val="1"/>
        </dgm:presLayoutVars>
      </dgm:prSet>
      <dgm:spPr/>
      <dgm:t>
        <a:bodyPr/>
        <a:lstStyle/>
        <a:p>
          <a:endParaRPr lang="en-US"/>
        </a:p>
      </dgm:t>
    </dgm:pt>
    <dgm:pt modelId="{6BF80BF6-65FC-40B1-8DF1-5C8C9DB41485}" type="pres">
      <dgm:prSet presAssocID="{FE86EABB-9920-4EB8-AEFC-80AE3A0B0B26}" presName="parentText" presStyleLbl="node1" presStyleIdx="2" presStyleCnt="5">
        <dgm:presLayoutVars>
          <dgm:chMax val="0"/>
          <dgm:bulletEnabled val="1"/>
        </dgm:presLayoutVars>
      </dgm:prSet>
      <dgm:spPr/>
      <dgm:t>
        <a:bodyPr/>
        <a:lstStyle/>
        <a:p>
          <a:endParaRPr lang="en-US"/>
        </a:p>
      </dgm:t>
    </dgm:pt>
    <dgm:pt modelId="{CAF43DDF-8CAD-4BFD-ADD6-CBFEB17132C8}" type="pres">
      <dgm:prSet presAssocID="{FE86EABB-9920-4EB8-AEFC-80AE3A0B0B26}" presName="childText" presStyleLbl="revTx" presStyleIdx="2" presStyleCnt="4">
        <dgm:presLayoutVars>
          <dgm:bulletEnabled val="1"/>
        </dgm:presLayoutVars>
      </dgm:prSet>
      <dgm:spPr/>
      <dgm:t>
        <a:bodyPr/>
        <a:lstStyle/>
        <a:p>
          <a:endParaRPr lang="en-US"/>
        </a:p>
      </dgm:t>
    </dgm:pt>
    <dgm:pt modelId="{7C83B195-75D3-44C7-974D-956D601809C5}" type="pres">
      <dgm:prSet presAssocID="{4B5AF467-7EE3-404C-B438-56CB484A9AAA}" presName="parentText" presStyleLbl="node1" presStyleIdx="3" presStyleCnt="5">
        <dgm:presLayoutVars>
          <dgm:chMax val="0"/>
          <dgm:bulletEnabled val="1"/>
        </dgm:presLayoutVars>
      </dgm:prSet>
      <dgm:spPr/>
      <dgm:t>
        <a:bodyPr/>
        <a:lstStyle/>
        <a:p>
          <a:endParaRPr lang="en-US"/>
        </a:p>
      </dgm:t>
    </dgm:pt>
    <dgm:pt modelId="{70FEB77A-050C-4D3B-9D9F-BC8A00595118}" type="pres">
      <dgm:prSet presAssocID="{4B5AF467-7EE3-404C-B438-56CB484A9AAA}" presName="childText" presStyleLbl="revTx" presStyleIdx="3" presStyleCnt="4">
        <dgm:presLayoutVars>
          <dgm:bulletEnabled val="1"/>
        </dgm:presLayoutVars>
      </dgm:prSet>
      <dgm:spPr/>
      <dgm:t>
        <a:bodyPr/>
        <a:lstStyle/>
        <a:p>
          <a:endParaRPr lang="en-US"/>
        </a:p>
      </dgm:t>
    </dgm:pt>
    <dgm:pt modelId="{317E9022-67EF-482D-AD61-B0BC4E49B07C}" type="pres">
      <dgm:prSet presAssocID="{63662F64-B405-4C9E-9F5A-AEC29B7FC625}" presName="parentText" presStyleLbl="node1" presStyleIdx="4" presStyleCnt="5">
        <dgm:presLayoutVars>
          <dgm:chMax val="0"/>
          <dgm:bulletEnabled val="1"/>
        </dgm:presLayoutVars>
      </dgm:prSet>
      <dgm:spPr/>
      <dgm:t>
        <a:bodyPr/>
        <a:lstStyle/>
        <a:p>
          <a:endParaRPr lang="en-US"/>
        </a:p>
      </dgm:t>
    </dgm:pt>
  </dgm:ptLst>
  <dgm:cxnLst>
    <dgm:cxn modelId="{9D468392-8F21-4694-A5EF-D1031B31D96F}" srcId="{ABC50EB6-4BDF-457D-BFAB-939220CCD35F}" destId="{5FC7A273-A86D-49B5-94DB-2603620274CB}" srcOrd="1" destOrd="0" parTransId="{A3EECAF2-CA30-40A5-876B-F96BEE2A1A65}" sibTransId="{888B0A65-7EEF-4828-99DA-055551A997F8}"/>
    <dgm:cxn modelId="{B035DCAA-3368-4AFA-8810-E5FF187E0BC4}" type="presOf" srcId="{8CA9D666-D2C0-485F-A277-3F3AF2F58523}" destId="{70FEB77A-050C-4D3B-9D9F-BC8A00595118}" srcOrd="0" destOrd="0" presId="urn:microsoft.com/office/officeart/2005/8/layout/vList2"/>
    <dgm:cxn modelId="{140BEEC7-547E-461D-9876-9883A9C8733A}" type="presOf" srcId="{5A5F8F96-FDA3-420B-B5D8-8326D224215E}" destId="{70FEB77A-050C-4D3B-9D9F-BC8A00595118}" srcOrd="0" destOrd="1" presId="urn:microsoft.com/office/officeart/2005/8/layout/vList2"/>
    <dgm:cxn modelId="{9BB05164-7CD8-4C63-AAC2-CD68EED2604A}" srcId="{FE86EABB-9920-4EB8-AEFC-80AE3A0B0B26}" destId="{884FB125-3502-41E9-9B58-262DB47F91F2}" srcOrd="0" destOrd="0" parTransId="{56B85276-94C4-4C6C-BEB7-B0B6471C497F}" sibTransId="{42284696-970D-4E5A-829F-86EACE2122F1}"/>
    <dgm:cxn modelId="{BBB859AA-DA33-4C48-BDE4-DC2FA6C522EE}" type="presOf" srcId="{AC2FFA12-91DE-42A6-BA0D-0D43803900FC}" destId="{55213580-76E8-4F3A-81F2-EF058B09A8D2}" srcOrd="0" destOrd="0" presId="urn:microsoft.com/office/officeart/2005/8/layout/vList2"/>
    <dgm:cxn modelId="{6ECA1DEC-210B-442B-BFEA-EE8740B36530}" type="presOf" srcId="{4B5AF467-7EE3-404C-B438-56CB484A9AAA}" destId="{7C83B195-75D3-44C7-974D-956D601809C5}" srcOrd="0" destOrd="0" presId="urn:microsoft.com/office/officeart/2005/8/layout/vList2"/>
    <dgm:cxn modelId="{01F257D1-7424-431C-8BE0-E928C914FEFC}" srcId="{ABC50EB6-4BDF-457D-BFAB-939220CCD35F}" destId="{AC2FFA12-91DE-42A6-BA0D-0D43803900FC}" srcOrd="0" destOrd="0" parTransId="{4664D6C4-8AB2-44AD-9F0B-1C9F21FAD2DA}" sibTransId="{21AEC847-7B2C-4C0E-80F4-2FD3F4C4F184}"/>
    <dgm:cxn modelId="{64F51955-79E4-47AF-AA7E-968F33CDD866}" srcId="{532188FE-29CE-433F-82ED-56120BDBF4AB}" destId="{4532BE2B-0FF6-47E5-BC4F-F35B02117C13}" srcOrd="1" destOrd="0" parTransId="{F2A7E079-B562-4843-9FBB-30B353764B0B}" sibTransId="{DF64FBB2-4EA4-47F2-945D-34E54EF6F45F}"/>
    <dgm:cxn modelId="{CB456577-CC52-4941-B916-5725952F391C}" type="presOf" srcId="{D26C769C-F146-4FB3-9827-1BEF8F59B4F1}" destId="{5F7D3C25-E133-405D-9F09-EB52C3468ADD}" srcOrd="0" destOrd="0" presId="urn:microsoft.com/office/officeart/2005/8/layout/vList2"/>
    <dgm:cxn modelId="{C7AAC2F9-15D7-4172-93D5-C6C948279738}" srcId="{532188FE-29CE-433F-82ED-56120BDBF4AB}" destId="{ABC50EB6-4BDF-457D-BFAB-939220CCD35F}" srcOrd="0" destOrd="0" parTransId="{D6E31627-C09F-4294-91CD-839AEDB234C7}" sibTransId="{D8F55020-DB55-46FD-A9A2-6E03167ED9ED}"/>
    <dgm:cxn modelId="{6B0AC0F0-2B61-45C7-A1C1-950AD51E796D}" srcId="{532188FE-29CE-433F-82ED-56120BDBF4AB}" destId="{4B5AF467-7EE3-404C-B438-56CB484A9AAA}" srcOrd="3" destOrd="0" parTransId="{0CB16633-65E7-49D0-933D-B76478A86D14}" sibTransId="{4A1A28AF-EB8A-43CF-8B71-06AF44F6C4C0}"/>
    <dgm:cxn modelId="{75241685-B334-4ECE-9692-78E403F5F549}" srcId="{4B5AF467-7EE3-404C-B438-56CB484A9AAA}" destId="{8CA9D666-D2C0-485F-A277-3F3AF2F58523}" srcOrd="0" destOrd="0" parTransId="{CAF31158-2A8D-427B-82EE-54089E2D7D44}" sibTransId="{EA9C709A-FD90-41B2-B590-044B1952DC73}"/>
    <dgm:cxn modelId="{FF8E5C88-ECEB-4674-AD7F-069D29C1D953}" type="presOf" srcId="{884FB125-3502-41E9-9B58-262DB47F91F2}" destId="{CAF43DDF-8CAD-4BFD-ADD6-CBFEB17132C8}" srcOrd="0" destOrd="0" presId="urn:microsoft.com/office/officeart/2005/8/layout/vList2"/>
    <dgm:cxn modelId="{533778B9-A868-47D0-B58D-5F1E4E1C3A23}" type="presOf" srcId="{5FC7A273-A86D-49B5-94DB-2603620274CB}" destId="{55213580-76E8-4F3A-81F2-EF058B09A8D2}" srcOrd="0" destOrd="1" presId="urn:microsoft.com/office/officeart/2005/8/layout/vList2"/>
    <dgm:cxn modelId="{5FDBD2A9-6C1F-403F-8744-D0474202069F}" srcId="{4532BE2B-0FF6-47E5-BC4F-F35B02117C13}" destId="{D26C769C-F146-4FB3-9827-1BEF8F59B4F1}" srcOrd="0" destOrd="0" parTransId="{CFB1BAAA-761A-4B4D-8326-7094E9C9DBE3}" sibTransId="{8BACD9F4-1B1F-4392-9C9A-A1727491DBDF}"/>
    <dgm:cxn modelId="{4D592494-72A5-48DD-806F-C4AC0E160660}" srcId="{532188FE-29CE-433F-82ED-56120BDBF4AB}" destId="{63662F64-B405-4C9E-9F5A-AEC29B7FC625}" srcOrd="4" destOrd="0" parTransId="{F9EDE9CA-EAF1-45DD-AE43-DEC0EAADB200}" sibTransId="{4EE59A56-9956-433C-9B26-837A1BEDCA15}"/>
    <dgm:cxn modelId="{387FD4FF-6C39-4BFA-8411-AA96EFA2FB66}" type="presOf" srcId="{63662F64-B405-4C9E-9F5A-AEC29B7FC625}" destId="{317E9022-67EF-482D-AD61-B0BC4E49B07C}" srcOrd="0" destOrd="0" presId="urn:microsoft.com/office/officeart/2005/8/layout/vList2"/>
    <dgm:cxn modelId="{A5260043-9B47-460B-8A0E-1FB13593CE81}" type="presOf" srcId="{532188FE-29CE-433F-82ED-56120BDBF4AB}" destId="{967BAB65-6347-49B2-A2A7-FD5FCE37B4C2}" srcOrd="0" destOrd="0" presId="urn:microsoft.com/office/officeart/2005/8/layout/vList2"/>
    <dgm:cxn modelId="{94AF5798-16CC-4DA2-8FF2-5527638740DA}" srcId="{532188FE-29CE-433F-82ED-56120BDBF4AB}" destId="{FE86EABB-9920-4EB8-AEFC-80AE3A0B0B26}" srcOrd="2" destOrd="0" parTransId="{66DBEF25-471D-4751-9FE6-25CF46BE1738}" sibTransId="{03965814-6DB6-49D8-8069-F2E35F594A2E}"/>
    <dgm:cxn modelId="{8CFB108C-06A2-4B12-B9AF-8EDD70FF1B28}" type="presOf" srcId="{FE86EABB-9920-4EB8-AEFC-80AE3A0B0B26}" destId="{6BF80BF6-65FC-40B1-8DF1-5C8C9DB41485}" srcOrd="0" destOrd="0" presId="urn:microsoft.com/office/officeart/2005/8/layout/vList2"/>
    <dgm:cxn modelId="{D43EE3F8-197B-4665-A65F-F454D1B04E35}" type="presOf" srcId="{4532BE2B-0FF6-47E5-BC4F-F35B02117C13}" destId="{D6E1322C-1868-4558-9A81-9B8F19C79C81}" srcOrd="0" destOrd="0" presId="urn:microsoft.com/office/officeart/2005/8/layout/vList2"/>
    <dgm:cxn modelId="{4E5001F7-0276-4D22-8358-A596F93D79CE}" type="presOf" srcId="{ABC50EB6-4BDF-457D-BFAB-939220CCD35F}" destId="{AA21BB93-11C2-4EC1-AF48-36721EDD8FB2}" srcOrd="0" destOrd="0" presId="urn:microsoft.com/office/officeart/2005/8/layout/vList2"/>
    <dgm:cxn modelId="{BAB988F9-1695-4478-A876-0F2956EDD641}" srcId="{4B5AF467-7EE3-404C-B438-56CB484A9AAA}" destId="{5A5F8F96-FDA3-420B-B5D8-8326D224215E}" srcOrd="1" destOrd="0" parTransId="{E4049791-B05E-40DE-B31E-38490839D0D2}" sibTransId="{F8AA9927-AFD8-4DBF-A792-EB1072BA6F18}"/>
    <dgm:cxn modelId="{572681F0-C7CF-43A6-914C-7DD53A8FF812}" type="presParOf" srcId="{967BAB65-6347-49B2-A2A7-FD5FCE37B4C2}" destId="{AA21BB93-11C2-4EC1-AF48-36721EDD8FB2}" srcOrd="0" destOrd="0" presId="urn:microsoft.com/office/officeart/2005/8/layout/vList2"/>
    <dgm:cxn modelId="{7EBBB371-D737-4424-B34E-B25F434F2983}" type="presParOf" srcId="{967BAB65-6347-49B2-A2A7-FD5FCE37B4C2}" destId="{55213580-76E8-4F3A-81F2-EF058B09A8D2}" srcOrd="1" destOrd="0" presId="urn:microsoft.com/office/officeart/2005/8/layout/vList2"/>
    <dgm:cxn modelId="{95EFD48F-2A6D-44AC-90DD-939E917CE975}" type="presParOf" srcId="{967BAB65-6347-49B2-A2A7-FD5FCE37B4C2}" destId="{D6E1322C-1868-4558-9A81-9B8F19C79C81}" srcOrd="2" destOrd="0" presId="urn:microsoft.com/office/officeart/2005/8/layout/vList2"/>
    <dgm:cxn modelId="{B5ACE998-7054-40D4-9D1C-D850B72EE96C}" type="presParOf" srcId="{967BAB65-6347-49B2-A2A7-FD5FCE37B4C2}" destId="{5F7D3C25-E133-405D-9F09-EB52C3468ADD}" srcOrd="3" destOrd="0" presId="urn:microsoft.com/office/officeart/2005/8/layout/vList2"/>
    <dgm:cxn modelId="{A9E9D772-2EAE-41A8-BC44-5AA733009FEC}" type="presParOf" srcId="{967BAB65-6347-49B2-A2A7-FD5FCE37B4C2}" destId="{6BF80BF6-65FC-40B1-8DF1-5C8C9DB41485}" srcOrd="4" destOrd="0" presId="urn:microsoft.com/office/officeart/2005/8/layout/vList2"/>
    <dgm:cxn modelId="{E5404522-6B80-4FCD-B238-DBFEE2C981E2}" type="presParOf" srcId="{967BAB65-6347-49B2-A2A7-FD5FCE37B4C2}" destId="{CAF43DDF-8CAD-4BFD-ADD6-CBFEB17132C8}" srcOrd="5" destOrd="0" presId="urn:microsoft.com/office/officeart/2005/8/layout/vList2"/>
    <dgm:cxn modelId="{DE28438D-95BA-463B-8DF5-48ABFC43F47C}" type="presParOf" srcId="{967BAB65-6347-49B2-A2A7-FD5FCE37B4C2}" destId="{7C83B195-75D3-44C7-974D-956D601809C5}" srcOrd="6" destOrd="0" presId="urn:microsoft.com/office/officeart/2005/8/layout/vList2"/>
    <dgm:cxn modelId="{0C02E656-43C3-4EFF-9E99-CAF8158858F9}" type="presParOf" srcId="{967BAB65-6347-49B2-A2A7-FD5FCE37B4C2}" destId="{70FEB77A-050C-4D3B-9D9F-BC8A00595118}" srcOrd="7" destOrd="0" presId="urn:microsoft.com/office/officeart/2005/8/layout/vList2"/>
    <dgm:cxn modelId="{73217E66-A31A-4BA5-8683-150F470EED1D}" type="presParOf" srcId="{967BAB65-6347-49B2-A2A7-FD5FCE37B4C2}" destId="{317E9022-67EF-482D-AD61-B0BC4E49B07C}"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3DF461-43BF-41DB-B036-8C3F116DF22F}">
      <dsp:nvSpPr>
        <dsp:cNvPr id="0" name=""/>
        <dsp:cNvSpPr/>
      </dsp:nvSpPr>
      <dsp:spPr>
        <a:xfrm>
          <a:off x="902055" y="540736"/>
          <a:ext cx="1690035" cy="1127253"/>
        </a:xfrm>
        <a:prstGeom prst="rect">
          <a:avLst/>
        </a:prstGeom>
        <a:solidFill>
          <a:schemeClr val="accent2">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GB" sz="1400" kern="1200" dirty="0" smtClean="0"/>
            <a:t>Current leaving date still 31 Oct; third deadline! This is the default.</a:t>
          </a:r>
          <a:endParaRPr lang="en-US" sz="1400" kern="1200" dirty="0"/>
        </a:p>
      </dsp:txBody>
      <dsp:txXfrm>
        <a:off x="1172460" y="540736"/>
        <a:ext cx="1419629" cy="1127253"/>
      </dsp:txXfrm>
    </dsp:sp>
    <dsp:sp modelId="{406D5E77-D933-495A-A55D-16B9DC89CE60}">
      <dsp:nvSpPr>
        <dsp:cNvPr id="0" name=""/>
        <dsp:cNvSpPr/>
      </dsp:nvSpPr>
      <dsp:spPr>
        <a:xfrm>
          <a:off x="902055" y="1667990"/>
          <a:ext cx="1690035" cy="1127253"/>
        </a:xfrm>
        <a:prstGeom prst="rect">
          <a:avLst/>
        </a:prstGeom>
        <a:solidFill>
          <a:schemeClr val="accent2">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GB" sz="1400" kern="1200" dirty="0" smtClean="0"/>
            <a:t>PM strategy - convince EU27 that parliament cannot stop no-deal.</a:t>
          </a:r>
          <a:endParaRPr lang="en-US" sz="1400" kern="1200" dirty="0"/>
        </a:p>
      </dsp:txBody>
      <dsp:txXfrm>
        <a:off x="1172460" y="1667990"/>
        <a:ext cx="1419629" cy="1127253"/>
      </dsp:txXfrm>
    </dsp:sp>
    <dsp:sp modelId="{4245B29D-440A-4BBB-A92A-A94FEE7119C7}">
      <dsp:nvSpPr>
        <dsp:cNvPr id="0" name=""/>
        <dsp:cNvSpPr/>
      </dsp:nvSpPr>
      <dsp:spPr>
        <a:xfrm>
          <a:off x="902055" y="2795244"/>
          <a:ext cx="1690035" cy="1127253"/>
        </a:xfrm>
        <a:prstGeom prst="rect">
          <a:avLst/>
        </a:prstGeom>
        <a:solidFill>
          <a:schemeClr val="accent2">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GB" sz="1400" kern="1200" dirty="0" smtClean="0"/>
            <a:t>‘Benn Act’ forces Boris to request 3m delay if no deal by 19 Oct. </a:t>
          </a:r>
          <a:endParaRPr lang="en-US" sz="1400" kern="1200" dirty="0"/>
        </a:p>
      </dsp:txBody>
      <dsp:txXfrm>
        <a:off x="1172460" y="2795244"/>
        <a:ext cx="1419629" cy="1127253"/>
      </dsp:txXfrm>
    </dsp:sp>
    <dsp:sp modelId="{87C03819-E3C9-453C-A89A-47AA23040FFC}">
      <dsp:nvSpPr>
        <dsp:cNvPr id="0" name=""/>
        <dsp:cNvSpPr/>
      </dsp:nvSpPr>
      <dsp:spPr>
        <a:xfrm>
          <a:off x="902055" y="3922497"/>
          <a:ext cx="1690035" cy="1127253"/>
        </a:xfrm>
        <a:prstGeom prst="rect">
          <a:avLst/>
        </a:prstGeom>
        <a:solidFill>
          <a:schemeClr val="accent2">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GB" sz="1400" kern="1200" smtClean="0"/>
            <a:t>EU27 needs to agree unanimously. Could offer longer extension?</a:t>
          </a:r>
          <a:endParaRPr lang="en-US" sz="1400" kern="1200" dirty="0"/>
        </a:p>
      </dsp:txBody>
      <dsp:txXfrm>
        <a:off x="1172460" y="3922497"/>
        <a:ext cx="1419629" cy="1127253"/>
      </dsp:txXfrm>
    </dsp:sp>
    <dsp:sp modelId="{115F8D64-DD3C-49D2-AA32-DF9BE8CA7227}">
      <dsp:nvSpPr>
        <dsp:cNvPr id="0" name=""/>
        <dsp:cNvSpPr/>
      </dsp:nvSpPr>
      <dsp:spPr>
        <a:xfrm>
          <a:off x="702" y="90060"/>
          <a:ext cx="1126690" cy="1126690"/>
        </a:xfrm>
        <a:prstGeom prst="ellipse">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en-US" sz="1400" kern="1200" smtClean="0"/>
            <a:t>31</a:t>
          </a:r>
          <a:r>
            <a:rPr lang="en-US" sz="1400" kern="1200" baseline="0" smtClean="0"/>
            <a:t> Oct</a:t>
          </a:r>
          <a:endParaRPr lang="en-US" sz="1400" kern="1200" dirty="0"/>
        </a:p>
      </dsp:txBody>
      <dsp:txXfrm>
        <a:off x="165702" y="255060"/>
        <a:ext cx="796690" cy="796690"/>
      </dsp:txXfrm>
    </dsp:sp>
    <dsp:sp modelId="{987E067F-9052-4DA0-AD4B-6A539759CFEC}">
      <dsp:nvSpPr>
        <dsp:cNvPr id="0" name=""/>
        <dsp:cNvSpPr/>
      </dsp:nvSpPr>
      <dsp:spPr>
        <a:xfrm>
          <a:off x="3718781" y="540736"/>
          <a:ext cx="1690035" cy="1127253"/>
        </a:xfrm>
        <a:prstGeom prst="rect">
          <a:avLst/>
        </a:prstGeom>
        <a:solidFill>
          <a:schemeClr val="accent2">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GB" sz="1400" kern="1200" smtClean="0"/>
            <a:t>May deal’ agreed by UK/EU negotiators in November ‘18. </a:t>
          </a:r>
          <a:endParaRPr lang="en-US" sz="1400" kern="1200" dirty="0"/>
        </a:p>
      </dsp:txBody>
      <dsp:txXfrm>
        <a:off x="3989187" y="540736"/>
        <a:ext cx="1419629" cy="1127253"/>
      </dsp:txXfrm>
    </dsp:sp>
    <dsp:sp modelId="{25EB2CA8-17FD-4742-9A1F-78685367D816}">
      <dsp:nvSpPr>
        <dsp:cNvPr id="0" name=""/>
        <dsp:cNvSpPr/>
      </dsp:nvSpPr>
      <dsp:spPr>
        <a:xfrm>
          <a:off x="3718781" y="1667990"/>
          <a:ext cx="1690035" cy="1127253"/>
        </a:xfrm>
        <a:prstGeom prst="rect">
          <a:avLst/>
        </a:prstGeom>
        <a:solidFill>
          <a:schemeClr val="accent2">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GB" sz="1400" kern="1200" dirty="0" smtClean="0"/>
            <a:t>Boris submitted counter proposal on different arrangements for Irish border.</a:t>
          </a:r>
          <a:endParaRPr lang="en-GB" sz="1400" kern="1200" dirty="0"/>
        </a:p>
      </dsp:txBody>
      <dsp:txXfrm>
        <a:off x="3989187" y="1667990"/>
        <a:ext cx="1419629" cy="1127253"/>
      </dsp:txXfrm>
    </dsp:sp>
    <dsp:sp modelId="{B3EC4CD1-FEF2-4AB1-AD52-D290446D49E6}">
      <dsp:nvSpPr>
        <dsp:cNvPr id="0" name=""/>
        <dsp:cNvSpPr/>
      </dsp:nvSpPr>
      <dsp:spPr>
        <a:xfrm>
          <a:off x="3718781" y="2795244"/>
          <a:ext cx="1690035" cy="1127253"/>
        </a:xfrm>
        <a:prstGeom prst="rect">
          <a:avLst/>
        </a:prstGeom>
        <a:solidFill>
          <a:schemeClr val="accent2">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GB" sz="1400" kern="1200" dirty="0" smtClean="0"/>
            <a:t>NI in regulatory union with RoI/ EU. NI part of UK customs territory.</a:t>
          </a:r>
          <a:endParaRPr lang="en-GB" sz="1400" kern="1200" dirty="0"/>
        </a:p>
      </dsp:txBody>
      <dsp:txXfrm>
        <a:off x="3989187" y="2795244"/>
        <a:ext cx="1419629" cy="1127253"/>
      </dsp:txXfrm>
    </dsp:sp>
    <dsp:sp modelId="{4697BFE5-7CCB-440C-991C-16E79BAEAA24}">
      <dsp:nvSpPr>
        <dsp:cNvPr id="0" name=""/>
        <dsp:cNvSpPr/>
      </dsp:nvSpPr>
      <dsp:spPr>
        <a:xfrm>
          <a:off x="3718781" y="3922497"/>
          <a:ext cx="1690035" cy="1127253"/>
        </a:xfrm>
        <a:prstGeom prst="rect">
          <a:avLst/>
        </a:prstGeom>
        <a:solidFill>
          <a:schemeClr val="accent2">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GB" sz="1400" kern="1200" dirty="0" smtClean="0"/>
            <a:t>Rejected by EU, but modified? Deal rather than extension at Summit 17/18 Oct??</a:t>
          </a:r>
          <a:endParaRPr lang="en-GB" sz="1400" kern="1200" dirty="0"/>
        </a:p>
      </dsp:txBody>
      <dsp:txXfrm>
        <a:off x="3989187" y="3922497"/>
        <a:ext cx="1419629" cy="1127253"/>
      </dsp:txXfrm>
    </dsp:sp>
    <dsp:sp modelId="{90F8C0EE-A443-4CD9-ADB6-A745734DA7CA}">
      <dsp:nvSpPr>
        <dsp:cNvPr id="0" name=""/>
        <dsp:cNvSpPr/>
      </dsp:nvSpPr>
      <dsp:spPr>
        <a:xfrm>
          <a:off x="2817429" y="90060"/>
          <a:ext cx="1126690" cy="1126690"/>
        </a:xfrm>
        <a:prstGeom prst="ellipse">
          <a:avLst/>
        </a:prstGeom>
        <a:solidFill>
          <a:schemeClr val="accent2">
            <a:shade val="80000"/>
            <a:hueOff val="117304"/>
            <a:satOff val="2672"/>
            <a:lumOff val="1093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en-US" sz="1400" kern="1200" smtClean="0"/>
            <a:t>Brexit talks</a:t>
          </a:r>
          <a:endParaRPr lang="en-US" sz="1400" kern="1200" dirty="0"/>
        </a:p>
      </dsp:txBody>
      <dsp:txXfrm>
        <a:off x="2982429" y="255060"/>
        <a:ext cx="796690" cy="796690"/>
      </dsp:txXfrm>
    </dsp:sp>
    <dsp:sp modelId="{1605C7C9-11C7-42D7-9FAA-78F3A1940212}">
      <dsp:nvSpPr>
        <dsp:cNvPr id="0" name=""/>
        <dsp:cNvSpPr/>
      </dsp:nvSpPr>
      <dsp:spPr>
        <a:xfrm>
          <a:off x="6535507" y="540736"/>
          <a:ext cx="1690035" cy="1127253"/>
        </a:xfrm>
        <a:prstGeom prst="rect">
          <a:avLst/>
        </a:prstGeom>
        <a:solidFill>
          <a:schemeClr val="accent2">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GB" sz="1400" kern="1200" dirty="0" smtClean="0"/>
            <a:t>No deal Brexit would hurt UK, but also EU. EU does not want the blame…</a:t>
          </a:r>
          <a:endParaRPr lang="en-US" sz="1400" kern="1200" dirty="0"/>
        </a:p>
      </dsp:txBody>
      <dsp:txXfrm>
        <a:off x="6805913" y="540736"/>
        <a:ext cx="1419629" cy="1127253"/>
      </dsp:txXfrm>
    </dsp:sp>
    <dsp:sp modelId="{6899E5CE-E0BA-4B32-8BF6-41D0D1142CB0}">
      <dsp:nvSpPr>
        <dsp:cNvPr id="0" name=""/>
        <dsp:cNvSpPr/>
      </dsp:nvSpPr>
      <dsp:spPr>
        <a:xfrm>
          <a:off x="6535507" y="1683140"/>
          <a:ext cx="1690035" cy="1127253"/>
        </a:xfrm>
        <a:prstGeom prst="rect">
          <a:avLst/>
        </a:prstGeom>
        <a:solidFill>
          <a:schemeClr val="accent2">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GB" sz="1400" kern="1200" dirty="0" smtClean="0"/>
            <a:t>EU27 would likely agree to delay? No-deal departure on 31 Oct unlikely.</a:t>
          </a:r>
          <a:endParaRPr lang="en-GB" sz="1400" kern="1200" dirty="0"/>
        </a:p>
      </dsp:txBody>
      <dsp:txXfrm>
        <a:off x="6805913" y="1683140"/>
        <a:ext cx="1419629" cy="1127253"/>
      </dsp:txXfrm>
    </dsp:sp>
    <dsp:sp modelId="{74F014E7-54AA-4BD1-BB9D-B9B40EDE8687}">
      <dsp:nvSpPr>
        <dsp:cNvPr id="0" name=""/>
        <dsp:cNvSpPr/>
      </dsp:nvSpPr>
      <dsp:spPr>
        <a:xfrm>
          <a:off x="6535507" y="2795244"/>
          <a:ext cx="1690035" cy="1127253"/>
        </a:xfrm>
        <a:prstGeom prst="rect">
          <a:avLst/>
        </a:prstGeom>
        <a:solidFill>
          <a:schemeClr val="accent2">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GB" sz="1400" kern="1200" dirty="0" smtClean="0"/>
            <a:t>Can Boris refuse to request/accept extension? Not legally!</a:t>
          </a:r>
          <a:endParaRPr lang="en-GB" sz="1400" kern="1200" dirty="0"/>
        </a:p>
      </dsp:txBody>
      <dsp:txXfrm>
        <a:off x="6805913" y="2795244"/>
        <a:ext cx="1419629" cy="1127253"/>
      </dsp:txXfrm>
    </dsp:sp>
    <dsp:sp modelId="{533FB2CE-6955-4247-B85F-4DAC8F1E9EA2}">
      <dsp:nvSpPr>
        <dsp:cNvPr id="0" name=""/>
        <dsp:cNvSpPr/>
      </dsp:nvSpPr>
      <dsp:spPr>
        <a:xfrm>
          <a:off x="6535507" y="3922497"/>
          <a:ext cx="1690035" cy="1127253"/>
        </a:xfrm>
        <a:prstGeom prst="rect">
          <a:avLst/>
        </a:prstGeom>
        <a:solidFill>
          <a:schemeClr val="accent2">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GB" sz="1400" kern="1200" dirty="0" smtClean="0"/>
            <a:t>Parliament to meet on 19 Oct – first Saturday sitting since 1982. </a:t>
          </a:r>
          <a:endParaRPr lang="en-GB" sz="1400" kern="1200" dirty="0"/>
        </a:p>
      </dsp:txBody>
      <dsp:txXfrm>
        <a:off x="6805913" y="3922497"/>
        <a:ext cx="1419629" cy="1127253"/>
      </dsp:txXfrm>
    </dsp:sp>
    <dsp:sp modelId="{FF24AF19-CECE-415E-BD4C-C08895E4B636}">
      <dsp:nvSpPr>
        <dsp:cNvPr id="0" name=""/>
        <dsp:cNvSpPr/>
      </dsp:nvSpPr>
      <dsp:spPr>
        <a:xfrm>
          <a:off x="5634155" y="90060"/>
          <a:ext cx="1126690" cy="1126690"/>
        </a:xfrm>
        <a:prstGeom prst="ellipse">
          <a:avLst/>
        </a:prstGeom>
        <a:solidFill>
          <a:schemeClr val="accent2">
            <a:shade val="80000"/>
            <a:hueOff val="234608"/>
            <a:satOff val="5345"/>
            <a:lumOff val="218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en-US" sz="1400" kern="1200" smtClean="0"/>
            <a:t>Another delay?</a:t>
          </a:r>
          <a:endParaRPr lang="en-US" sz="1400" kern="1200" dirty="0"/>
        </a:p>
      </dsp:txBody>
      <dsp:txXfrm>
        <a:off x="5799155" y="255060"/>
        <a:ext cx="796690" cy="7966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86FC39-CB60-4CCF-BFCA-388B7E6FC830}">
      <dsp:nvSpPr>
        <dsp:cNvPr id="0" name=""/>
        <dsp:cNvSpPr/>
      </dsp:nvSpPr>
      <dsp:spPr>
        <a:xfrm>
          <a:off x="0" y="712367"/>
          <a:ext cx="7597683" cy="453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B3A4997-0EE7-43F2-BC19-3BD96F8BDF72}">
      <dsp:nvSpPr>
        <dsp:cNvPr id="0" name=""/>
        <dsp:cNvSpPr/>
      </dsp:nvSpPr>
      <dsp:spPr>
        <a:xfrm>
          <a:off x="365961" y="168461"/>
          <a:ext cx="7106310" cy="8095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022" tIns="0" rIns="201022" bIns="0" numCol="1" spcCol="1270" anchor="ctr" anchorCtr="0">
          <a:noAutofit/>
        </a:bodyPr>
        <a:lstStyle/>
        <a:p>
          <a:pPr lvl="0" algn="l" defTabSz="800100">
            <a:lnSpc>
              <a:spcPct val="90000"/>
            </a:lnSpc>
            <a:spcBef>
              <a:spcPct val="0"/>
            </a:spcBef>
            <a:spcAft>
              <a:spcPct val="35000"/>
            </a:spcAft>
          </a:pPr>
          <a:r>
            <a:rPr lang="en-GB" sz="1800" kern="1200" dirty="0" smtClean="0"/>
            <a:t>UK trade benefits as EU member - </a:t>
          </a:r>
          <a:r>
            <a:rPr lang="en-GB" sz="1800" kern="1200" dirty="0" err="1" smtClean="0"/>
            <a:t>i</a:t>
          </a:r>
          <a:r>
            <a:rPr lang="en-GB" sz="1800" kern="1200" dirty="0" smtClean="0"/>
            <a:t>) tariff free trade; ii) no customs checks (part of European Customs Union); iii) no regulatory checks (member of EU Single Market).</a:t>
          </a:r>
          <a:endParaRPr lang="en-US" sz="1800" kern="1200" dirty="0"/>
        </a:p>
      </dsp:txBody>
      <dsp:txXfrm>
        <a:off x="405482" y="207982"/>
        <a:ext cx="7027268" cy="730543"/>
      </dsp:txXfrm>
    </dsp:sp>
    <dsp:sp modelId="{F92F9A92-EC5B-468D-8D77-02F1F31EA933}">
      <dsp:nvSpPr>
        <dsp:cNvPr id="0" name=""/>
        <dsp:cNvSpPr/>
      </dsp:nvSpPr>
      <dsp:spPr>
        <a:xfrm>
          <a:off x="0" y="1807072"/>
          <a:ext cx="7597683" cy="4536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76242F-49CD-4161-9522-FB6D60D97F33}">
      <dsp:nvSpPr>
        <dsp:cNvPr id="0" name=""/>
        <dsp:cNvSpPr/>
      </dsp:nvSpPr>
      <dsp:spPr>
        <a:xfrm>
          <a:off x="365961" y="1263167"/>
          <a:ext cx="7106310" cy="8095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022" tIns="0" rIns="201022" bIns="0" numCol="1" spcCol="1270" anchor="ctr" anchorCtr="0">
          <a:noAutofit/>
        </a:bodyPr>
        <a:lstStyle/>
        <a:p>
          <a:pPr lvl="0" algn="l" defTabSz="800100">
            <a:lnSpc>
              <a:spcPct val="90000"/>
            </a:lnSpc>
            <a:spcBef>
              <a:spcPct val="0"/>
            </a:spcBef>
            <a:spcAft>
              <a:spcPct val="35000"/>
            </a:spcAft>
          </a:pPr>
          <a:r>
            <a:rPr lang="en-GB" sz="1800" kern="1200" dirty="0" smtClean="0"/>
            <a:t>On a free trade agreement (FTA), if ii) &amp; iii) are removed, relevant checks required. EU concerned about protecting Single Market. </a:t>
          </a:r>
          <a:endParaRPr lang="en-US" sz="1800" kern="1200" dirty="0"/>
        </a:p>
      </dsp:txBody>
      <dsp:txXfrm>
        <a:off x="405482" y="1302688"/>
        <a:ext cx="7027268" cy="730543"/>
      </dsp:txXfrm>
    </dsp:sp>
    <dsp:sp modelId="{B1AA8C69-9A2D-4FF5-972D-415779B6C3F1}">
      <dsp:nvSpPr>
        <dsp:cNvPr id="0" name=""/>
        <dsp:cNvSpPr/>
      </dsp:nvSpPr>
      <dsp:spPr>
        <a:xfrm>
          <a:off x="0" y="2901777"/>
          <a:ext cx="7597683" cy="4536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D440EF-5FE4-4982-B4DA-BE93DE788EB1}">
      <dsp:nvSpPr>
        <dsp:cNvPr id="0" name=""/>
        <dsp:cNvSpPr/>
      </dsp:nvSpPr>
      <dsp:spPr>
        <a:xfrm>
          <a:off x="347392" y="2362516"/>
          <a:ext cx="7106310" cy="80958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022" tIns="0" rIns="201022" bIns="0" numCol="1" spcCol="1270" anchor="ctr" anchorCtr="0">
          <a:noAutofit/>
        </a:bodyPr>
        <a:lstStyle/>
        <a:p>
          <a:pPr lvl="0" algn="l" defTabSz="800100">
            <a:lnSpc>
              <a:spcPct val="90000"/>
            </a:lnSpc>
            <a:spcBef>
              <a:spcPct val="0"/>
            </a:spcBef>
            <a:spcAft>
              <a:spcPct val="35000"/>
            </a:spcAft>
          </a:pPr>
          <a:r>
            <a:rPr lang="en-GB" sz="1800" kern="1200" dirty="0" smtClean="0"/>
            <a:t>CU/SM options off the table. In absence of other ‘magic solution’, a ‘hard’ border between NI/RoI would be needed.</a:t>
          </a:r>
          <a:endParaRPr lang="en-US" sz="1800" kern="1200" dirty="0"/>
        </a:p>
      </dsp:txBody>
      <dsp:txXfrm>
        <a:off x="386913" y="2402037"/>
        <a:ext cx="7027268" cy="730543"/>
      </dsp:txXfrm>
    </dsp:sp>
    <dsp:sp modelId="{D944B815-FC3D-4C90-B8F3-570204082C26}">
      <dsp:nvSpPr>
        <dsp:cNvPr id="0" name=""/>
        <dsp:cNvSpPr/>
      </dsp:nvSpPr>
      <dsp:spPr>
        <a:xfrm>
          <a:off x="0" y="3996483"/>
          <a:ext cx="7597683" cy="4536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55C3C3-8936-46DB-BA21-37244705000A}">
      <dsp:nvSpPr>
        <dsp:cNvPr id="0" name=""/>
        <dsp:cNvSpPr/>
      </dsp:nvSpPr>
      <dsp:spPr>
        <a:xfrm>
          <a:off x="379884" y="3452577"/>
          <a:ext cx="7106310" cy="80958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022" tIns="0" rIns="201022" bIns="0" numCol="1" spcCol="1270" anchor="ctr" anchorCtr="0">
          <a:noAutofit/>
        </a:bodyPr>
        <a:lstStyle/>
        <a:p>
          <a:pPr lvl="0" algn="l" defTabSz="800100">
            <a:lnSpc>
              <a:spcPct val="90000"/>
            </a:lnSpc>
            <a:spcBef>
              <a:spcPct val="0"/>
            </a:spcBef>
            <a:spcAft>
              <a:spcPct val="35000"/>
            </a:spcAft>
          </a:pPr>
          <a:r>
            <a:rPr lang="en-GB" sz="1800" kern="1200" dirty="0" smtClean="0"/>
            <a:t>Hence the Irish ‘backstop’ was included in Theresa May’s plan as a </a:t>
          </a:r>
          <a:r>
            <a:rPr lang="en-GB" sz="1800" kern="1200" dirty="0" err="1" smtClean="0"/>
            <a:t>fallback</a:t>
          </a:r>
          <a:r>
            <a:rPr lang="en-GB" sz="1800" kern="1200" dirty="0" smtClean="0"/>
            <a:t> arrangement.</a:t>
          </a:r>
          <a:endParaRPr lang="en-US" sz="1800" kern="1200" dirty="0"/>
        </a:p>
      </dsp:txBody>
      <dsp:txXfrm>
        <a:off x="419405" y="3492098"/>
        <a:ext cx="7027268" cy="7305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2DE2A7-318F-473B-8F20-52A0593BB114}">
      <dsp:nvSpPr>
        <dsp:cNvPr id="0" name=""/>
        <dsp:cNvSpPr/>
      </dsp:nvSpPr>
      <dsp:spPr>
        <a:xfrm>
          <a:off x="37" y="21645"/>
          <a:ext cx="3598758" cy="604800"/>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smtClean="0"/>
            <a:t>May’s deal</a:t>
          </a:r>
          <a:endParaRPr lang="en-US" sz="2000" kern="1200" dirty="0"/>
        </a:p>
      </dsp:txBody>
      <dsp:txXfrm>
        <a:off x="37" y="21645"/>
        <a:ext cx="3598758" cy="604800"/>
      </dsp:txXfrm>
    </dsp:sp>
    <dsp:sp modelId="{60AD14C0-607B-44C6-8824-3D73B11C7692}">
      <dsp:nvSpPr>
        <dsp:cNvPr id="0" name=""/>
        <dsp:cNvSpPr/>
      </dsp:nvSpPr>
      <dsp:spPr>
        <a:xfrm>
          <a:off x="37" y="626445"/>
          <a:ext cx="3598758" cy="4496310"/>
        </a:xfrm>
        <a:prstGeom prst="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u="sng" kern="1200" dirty="0" smtClean="0"/>
            <a:t>In summary:</a:t>
          </a:r>
          <a:endParaRPr lang="en-US" sz="1600" u="sng" kern="1200" dirty="0"/>
        </a:p>
        <a:p>
          <a:pPr marL="171450" lvl="1" indent="-171450" algn="l" defTabSz="711200">
            <a:lnSpc>
              <a:spcPct val="90000"/>
            </a:lnSpc>
            <a:spcBef>
              <a:spcPct val="0"/>
            </a:spcBef>
            <a:spcAft>
              <a:spcPct val="15000"/>
            </a:spcAft>
            <a:buChar char="••"/>
          </a:pPr>
          <a:endParaRPr lang="en-US" sz="1600" u="sng" kern="1200" dirty="0"/>
        </a:p>
        <a:p>
          <a:pPr marL="171450" lvl="1" indent="-171450" algn="l" defTabSz="711200">
            <a:lnSpc>
              <a:spcPct val="90000"/>
            </a:lnSpc>
            <a:spcBef>
              <a:spcPct val="0"/>
            </a:spcBef>
            <a:spcAft>
              <a:spcPct val="15000"/>
            </a:spcAft>
            <a:buChar char="••"/>
          </a:pPr>
          <a:r>
            <a:rPr lang="en-US" sz="1600" kern="1200" dirty="0" smtClean="0"/>
            <a:t>Withdrawal Agreement (WA): leaving arrangements incl. Irish backstop.</a:t>
          </a:r>
          <a:endParaRPr lang="en-US" sz="1600" kern="1200" dirty="0"/>
        </a:p>
        <a:p>
          <a:pPr marL="171450" lvl="1" indent="-171450" algn="l" defTabSz="711200">
            <a:lnSpc>
              <a:spcPct val="90000"/>
            </a:lnSpc>
            <a:spcBef>
              <a:spcPct val="0"/>
            </a:spcBef>
            <a:spcAft>
              <a:spcPct val="15000"/>
            </a:spcAft>
            <a:buChar char="••"/>
          </a:pPr>
          <a:r>
            <a:rPr lang="en-US" sz="1600" kern="1200" dirty="0" smtClean="0"/>
            <a:t>Political Declaration (PD): future relationship.</a:t>
          </a:r>
          <a:endParaRPr lang="en-US" sz="1600" kern="1200" dirty="0"/>
        </a:p>
        <a:p>
          <a:pPr marL="171450" lvl="1" indent="-171450" algn="l" defTabSz="711200">
            <a:lnSpc>
              <a:spcPct val="90000"/>
            </a:lnSpc>
            <a:spcBef>
              <a:spcPct val="0"/>
            </a:spcBef>
            <a:spcAft>
              <a:spcPct val="15000"/>
            </a:spcAft>
            <a:buChar char="••"/>
          </a:pPr>
          <a:r>
            <a:rPr lang="en-US" sz="1600" kern="1200" dirty="0" smtClean="0"/>
            <a:t>Transition period to end-2020. Option to be extended by 2 years.</a:t>
          </a:r>
          <a:endParaRPr lang="en-US" sz="1600" kern="1200" dirty="0"/>
        </a:p>
        <a:p>
          <a:pPr marL="171450" lvl="1" indent="-171450" algn="l" defTabSz="711200">
            <a:lnSpc>
              <a:spcPct val="90000"/>
            </a:lnSpc>
            <a:spcBef>
              <a:spcPct val="0"/>
            </a:spcBef>
            <a:spcAft>
              <a:spcPct val="15000"/>
            </a:spcAft>
            <a:buChar char="••"/>
          </a:pPr>
          <a:r>
            <a:rPr lang="en-US" sz="1600" kern="1200" dirty="0" smtClean="0"/>
            <a:t>May sought customs sharing arrangement – frictionless border &amp; ability to strike 3</a:t>
          </a:r>
          <a:r>
            <a:rPr lang="en-US" sz="1600" kern="1200" baseline="30000" dirty="0" smtClean="0"/>
            <a:t>rd</a:t>
          </a:r>
          <a:r>
            <a:rPr lang="en-US" sz="1600" kern="1200" dirty="0" smtClean="0"/>
            <a:t> party trade deals.</a:t>
          </a:r>
          <a:endParaRPr lang="en-US" sz="1600" kern="1200" dirty="0"/>
        </a:p>
        <a:p>
          <a:pPr marL="171450" lvl="1" indent="-171450" algn="l" defTabSz="711200">
            <a:lnSpc>
              <a:spcPct val="90000"/>
            </a:lnSpc>
            <a:spcBef>
              <a:spcPct val="0"/>
            </a:spcBef>
            <a:spcAft>
              <a:spcPct val="15000"/>
            </a:spcAft>
            <a:buChar char="••"/>
          </a:pPr>
          <a:r>
            <a:rPr lang="en-US" sz="1600" kern="1200" dirty="0" smtClean="0"/>
            <a:t>Backstop – UK in customs union with EU; NI &amp; EU partial regulatory alignment. Kicks in if NI/</a:t>
          </a:r>
          <a:r>
            <a:rPr lang="en-US" sz="1600" kern="1200" dirty="0" err="1" smtClean="0"/>
            <a:t>RoI</a:t>
          </a:r>
          <a:r>
            <a:rPr lang="en-US" sz="1600" kern="1200" dirty="0" smtClean="0"/>
            <a:t> border can’t be open.</a:t>
          </a:r>
          <a:endParaRPr lang="en-US" sz="1600" kern="1200" dirty="0"/>
        </a:p>
        <a:p>
          <a:pPr marL="171450" lvl="1" indent="-171450" algn="l" defTabSz="711200">
            <a:lnSpc>
              <a:spcPct val="90000"/>
            </a:lnSpc>
            <a:spcBef>
              <a:spcPct val="0"/>
            </a:spcBef>
            <a:spcAft>
              <a:spcPct val="15000"/>
            </a:spcAft>
            <a:buChar char="••"/>
          </a:pPr>
          <a:r>
            <a:rPr lang="en-US" sz="1600" kern="1200" dirty="0" smtClean="0"/>
            <a:t>May’s deal failed in Parliament three times: most recently by 58 (WA only).</a:t>
          </a:r>
          <a:endParaRPr lang="en-US" sz="1600" kern="1200" dirty="0"/>
        </a:p>
      </dsp:txBody>
      <dsp:txXfrm>
        <a:off x="37" y="626445"/>
        <a:ext cx="3598758" cy="4496310"/>
      </dsp:txXfrm>
    </dsp:sp>
    <dsp:sp modelId="{CDFFBDD0-CBF0-4E47-8C62-DC738AA9C0C8}">
      <dsp:nvSpPr>
        <dsp:cNvPr id="0" name=""/>
        <dsp:cNvSpPr/>
      </dsp:nvSpPr>
      <dsp:spPr>
        <a:xfrm>
          <a:off x="4102622" y="21645"/>
          <a:ext cx="3598758" cy="604800"/>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smtClean="0"/>
            <a:t>Problems and answers??!!</a:t>
          </a:r>
          <a:endParaRPr lang="en-US" sz="2000" kern="1200" dirty="0"/>
        </a:p>
      </dsp:txBody>
      <dsp:txXfrm>
        <a:off x="4102622" y="21645"/>
        <a:ext cx="3598758" cy="604800"/>
      </dsp:txXfrm>
    </dsp:sp>
    <dsp:sp modelId="{0DD871F6-E1B5-43CD-BB07-60FC05747EB3}">
      <dsp:nvSpPr>
        <dsp:cNvPr id="0" name=""/>
        <dsp:cNvSpPr/>
      </dsp:nvSpPr>
      <dsp:spPr>
        <a:xfrm>
          <a:off x="4102622" y="626445"/>
          <a:ext cx="3598758" cy="4496310"/>
        </a:xfrm>
        <a:prstGeom prst="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endParaRPr lang="en-US" sz="1600" u="sng" kern="1200" dirty="0"/>
        </a:p>
        <a:p>
          <a:pPr marL="171450" lvl="1" indent="-171450" algn="l" defTabSz="711200">
            <a:lnSpc>
              <a:spcPct val="90000"/>
            </a:lnSpc>
            <a:spcBef>
              <a:spcPct val="0"/>
            </a:spcBef>
            <a:spcAft>
              <a:spcPct val="15000"/>
            </a:spcAft>
            <a:buChar char="••"/>
          </a:pPr>
          <a:r>
            <a:rPr lang="en-US" sz="1600" kern="1200" dirty="0" smtClean="0"/>
            <a:t>Worries were that the UK would be ‘trapped’ in the backstop</a:t>
          </a:r>
          <a:endParaRPr lang="en-US" sz="1600" kern="1200" dirty="0"/>
        </a:p>
        <a:p>
          <a:pPr marL="171450" lvl="1" indent="-171450" algn="l" defTabSz="711200">
            <a:lnSpc>
              <a:spcPct val="90000"/>
            </a:lnSpc>
            <a:spcBef>
              <a:spcPct val="0"/>
            </a:spcBef>
            <a:spcAft>
              <a:spcPct val="15000"/>
            </a:spcAft>
            <a:buChar char="••"/>
          </a:pPr>
          <a:r>
            <a:rPr lang="en-US" sz="1600" kern="1200" dirty="0" smtClean="0"/>
            <a:t>NI treated differently to GB.</a:t>
          </a:r>
          <a:endParaRPr lang="en-US" sz="1600" kern="1200" dirty="0"/>
        </a:p>
        <a:p>
          <a:pPr marL="171450" lvl="1" indent="-171450" algn="l" defTabSz="711200">
            <a:lnSpc>
              <a:spcPct val="90000"/>
            </a:lnSpc>
            <a:spcBef>
              <a:spcPct val="0"/>
            </a:spcBef>
            <a:spcAft>
              <a:spcPct val="15000"/>
            </a:spcAft>
            <a:buChar char="••"/>
          </a:pPr>
          <a:r>
            <a:rPr lang="en-US" sz="1600" kern="1200" dirty="0" smtClean="0"/>
            <a:t>PD vague outline of future trading arrangements.</a:t>
          </a:r>
          <a:endParaRPr lang="en-US" sz="1600" kern="1200" dirty="0"/>
        </a:p>
        <a:p>
          <a:pPr marL="171450" lvl="1" indent="-171450" algn="l" defTabSz="711200">
            <a:lnSpc>
              <a:spcPct val="90000"/>
            </a:lnSpc>
            <a:spcBef>
              <a:spcPct val="0"/>
            </a:spcBef>
            <a:spcAft>
              <a:spcPct val="15000"/>
            </a:spcAft>
            <a:buChar char="••"/>
          </a:pPr>
          <a:r>
            <a:rPr lang="en-US" sz="1600" kern="1200" dirty="0" smtClean="0"/>
            <a:t>Conservative/DUP confidence &amp; supply agreement restricted government wiggle room.</a:t>
          </a:r>
          <a:endParaRPr lang="en-US" sz="1600" kern="1200" dirty="0"/>
        </a:p>
        <a:p>
          <a:pPr marL="171450" lvl="1" indent="-171450" algn="l" defTabSz="711200">
            <a:lnSpc>
              <a:spcPct val="90000"/>
            </a:lnSpc>
            <a:spcBef>
              <a:spcPct val="0"/>
            </a:spcBef>
            <a:spcAft>
              <a:spcPct val="15000"/>
            </a:spcAft>
            <a:buChar char="••"/>
          </a:pPr>
          <a:endParaRPr lang="en-US" sz="1600" kern="1200" dirty="0"/>
        </a:p>
        <a:p>
          <a:pPr marL="171450" lvl="1" indent="-171450" algn="l" defTabSz="711200">
            <a:lnSpc>
              <a:spcPct val="90000"/>
            </a:lnSpc>
            <a:spcBef>
              <a:spcPct val="0"/>
            </a:spcBef>
            <a:spcAft>
              <a:spcPct val="15000"/>
            </a:spcAft>
            <a:buChar char="••"/>
          </a:pPr>
          <a:r>
            <a:rPr lang="en-US" sz="1600" kern="1200" dirty="0" smtClean="0"/>
            <a:t>Latest </a:t>
          </a:r>
          <a:r>
            <a:rPr lang="en-US" sz="1600" kern="1200" dirty="0" err="1" smtClean="0"/>
            <a:t>govt</a:t>
          </a:r>
          <a:r>
            <a:rPr lang="en-US" sz="1600" kern="1200" dirty="0" smtClean="0"/>
            <a:t> proposal a compromise i.e. NI/EU regulatory union. Would need NI approval (also every 4 years). NI in UK customs territory.</a:t>
          </a:r>
          <a:endParaRPr lang="en-US" sz="1600" kern="1200" dirty="0"/>
        </a:p>
        <a:p>
          <a:pPr marL="171450" lvl="1" indent="-171450" algn="l" defTabSz="711200">
            <a:lnSpc>
              <a:spcPct val="90000"/>
            </a:lnSpc>
            <a:spcBef>
              <a:spcPct val="0"/>
            </a:spcBef>
            <a:spcAft>
              <a:spcPct val="15000"/>
            </a:spcAft>
            <a:buChar char="••"/>
          </a:pPr>
          <a:r>
            <a:rPr lang="en-US" sz="1600" kern="1200" dirty="0" smtClean="0"/>
            <a:t>Boris plan approved by DUP. Probably would pass through Parliament!</a:t>
          </a:r>
          <a:endParaRPr lang="en-US" sz="1600" kern="1200" dirty="0"/>
        </a:p>
        <a:p>
          <a:pPr marL="171450" lvl="1" indent="-171450" algn="l" defTabSz="711200">
            <a:lnSpc>
              <a:spcPct val="90000"/>
            </a:lnSpc>
            <a:spcBef>
              <a:spcPct val="0"/>
            </a:spcBef>
            <a:spcAft>
              <a:spcPct val="15000"/>
            </a:spcAft>
            <a:buChar char="••"/>
          </a:pPr>
          <a:r>
            <a:rPr lang="en-US" sz="1600" kern="1200" dirty="0" smtClean="0"/>
            <a:t>Updated plan under consideration in Brussels – significant!</a:t>
          </a:r>
          <a:endParaRPr lang="en-US" sz="1600" kern="1200" dirty="0"/>
        </a:p>
      </dsp:txBody>
      <dsp:txXfrm>
        <a:off x="4102622" y="626445"/>
        <a:ext cx="3598758" cy="44963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E0A27-7F7A-4ABF-88B0-476FC9BC8103}">
      <dsp:nvSpPr>
        <dsp:cNvPr id="0" name=""/>
        <dsp:cNvSpPr/>
      </dsp:nvSpPr>
      <dsp:spPr>
        <a:xfrm>
          <a:off x="0" y="4570679"/>
          <a:ext cx="7150274" cy="0"/>
        </a:xfrm>
        <a:prstGeom prst="line">
          <a:avLst/>
        </a:pr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3D8CBE-9BD7-4CC4-AAA0-632026A569E6}">
      <dsp:nvSpPr>
        <dsp:cNvPr id="0" name=""/>
        <dsp:cNvSpPr/>
      </dsp:nvSpPr>
      <dsp:spPr>
        <a:xfrm>
          <a:off x="0" y="3414488"/>
          <a:ext cx="7150274" cy="0"/>
        </a:xfrm>
        <a:prstGeom prst="line">
          <a:avLst/>
        </a:pr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C02BB6-BB57-497A-89B2-B5221AA4B166}">
      <dsp:nvSpPr>
        <dsp:cNvPr id="0" name=""/>
        <dsp:cNvSpPr/>
      </dsp:nvSpPr>
      <dsp:spPr>
        <a:xfrm>
          <a:off x="0" y="2258297"/>
          <a:ext cx="7150274" cy="0"/>
        </a:xfrm>
        <a:prstGeom prst="line">
          <a:avLst/>
        </a:pr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7CF7DE-FF40-4599-9611-A85FFD4178FA}">
      <dsp:nvSpPr>
        <dsp:cNvPr id="0" name=""/>
        <dsp:cNvSpPr/>
      </dsp:nvSpPr>
      <dsp:spPr>
        <a:xfrm>
          <a:off x="0" y="1102106"/>
          <a:ext cx="7150274" cy="0"/>
        </a:xfrm>
        <a:prstGeom prst="line">
          <a:avLst/>
        </a:pr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9A0C97-811C-4130-BB05-C465911C36D2}">
      <dsp:nvSpPr>
        <dsp:cNvPr id="0" name=""/>
        <dsp:cNvSpPr/>
      </dsp:nvSpPr>
      <dsp:spPr>
        <a:xfrm>
          <a:off x="1859071" y="972"/>
          <a:ext cx="5291202" cy="1101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lvl="0" algn="l" defTabSz="800100">
            <a:lnSpc>
              <a:spcPct val="90000"/>
            </a:lnSpc>
            <a:spcBef>
              <a:spcPct val="0"/>
            </a:spcBef>
            <a:spcAft>
              <a:spcPct val="35000"/>
            </a:spcAft>
          </a:pPr>
          <a:r>
            <a:rPr lang="en-GB" sz="1800" kern="1200" dirty="0" smtClean="0"/>
            <a:t>Gov’t effectively 45 short of a majority. Cannot govern - unsustainable. </a:t>
          </a:r>
          <a:endParaRPr lang="en-US" sz="1800" kern="1200" dirty="0"/>
        </a:p>
      </dsp:txBody>
      <dsp:txXfrm>
        <a:off x="1859071" y="972"/>
        <a:ext cx="5291202" cy="1101134"/>
      </dsp:txXfrm>
    </dsp:sp>
    <dsp:sp modelId="{DF80B93B-84B6-4C54-8E8A-09C5369604EF}">
      <dsp:nvSpPr>
        <dsp:cNvPr id="0" name=""/>
        <dsp:cNvSpPr/>
      </dsp:nvSpPr>
      <dsp:spPr>
        <a:xfrm>
          <a:off x="113775" y="309058"/>
          <a:ext cx="1631520" cy="760641"/>
        </a:xfrm>
        <a:prstGeom prst="round2SameRect">
          <a:avLst>
            <a:gd name="adj1" fmla="val 16670"/>
            <a:gd name="adj2" fmla="val 0"/>
          </a:avLst>
        </a:prstGeom>
        <a:solidFill>
          <a:schemeClr val="accent2">
            <a:shade val="8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GB" sz="2000" kern="1200" dirty="0" smtClean="0"/>
            <a:t>No majority </a:t>
          </a:r>
          <a:endParaRPr lang="en-US" sz="2000" kern="1200" dirty="0"/>
        </a:p>
      </dsp:txBody>
      <dsp:txXfrm>
        <a:off x="150913" y="346196"/>
        <a:ext cx="1557244" cy="723503"/>
      </dsp:txXfrm>
    </dsp:sp>
    <dsp:sp modelId="{C36E3E45-82F3-4F6A-A089-6DD752A20404}">
      <dsp:nvSpPr>
        <dsp:cNvPr id="0" name=""/>
        <dsp:cNvSpPr/>
      </dsp:nvSpPr>
      <dsp:spPr>
        <a:xfrm>
          <a:off x="1859071" y="1157163"/>
          <a:ext cx="5291202" cy="1101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lvl="0" algn="l" defTabSz="800100">
            <a:lnSpc>
              <a:spcPct val="90000"/>
            </a:lnSpc>
            <a:spcBef>
              <a:spcPct val="0"/>
            </a:spcBef>
            <a:spcAft>
              <a:spcPct val="35000"/>
            </a:spcAft>
          </a:pPr>
          <a:r>
            <a:rPr lang="en-GB" sz="1800" kern="1200" dirty="0" smtClean="0"/>
            <a:t>21 rebels had the whip removed. Is a reconciliation (with most) possible?</a:t>
          </a:r>
          <a:endParaRPr lang="en-GB" sz="1800" kern="1200" dirty="0"/>
        </a:p>
      </dsp:txBody>
      <dsp:txXfrm>
        <a:off x="1859071" y="1157163"/>
        <a:ext cx="5291202" cy="1101134"/>
      </dsp:txXfrm>
    </dsp:sp>
    <dsp:sp modelId="{D9065289-4C9F-446B-AFAC-7A4061D8C4CA}">
      <dsp:nvSpPr>
        <dsp:cNvPr id="0" name=""/>
        <dsp:cNvSpPr/>
      </dsp:nvSpPr>
      <dsp:spPr>
        <a:xfrm>
          <a:off x="113775" y="1465249"/>
          <a:ext cx="1631520" cy="760641"/>
        </a:xfrm>
        <a:prstGeom prst="round2SameRect">
          <a:avLst>
            <a:gd name="adj1" fmla="val 16670"/>
            <a:gd name="adj2" fmla="val 0"/>
          </a:avLst>
        </a:prstGeom>
        <a:solidFill>
          <a:schemeClr val="accent2">
            <a:shade val="80000"/>
            <a:hueOff val="78203"/>
            <a:satOff val="1782"/>
            <a:lumOff val="7288"/>
            <a:alphaOff val="0"/>
          </a:schemeClr>
        </a:solidFill>
        <a:ln w="25400" cap="flat" cmpd="sng" algn="ctr">
          <a:solidFill>
            <a:schemeClr val="accent2">
              <a:shade val="80000"/>
              <a:hueOff val="78203"/>
              <a:satOff val="1782"/>
              <a:lumOff val="728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GB" sz="2000" kern="1200" smtClean="0"/>
            <a:t>Can this be recovered? </a:t>
          </a:r>
          <a:endParaRPr lang="en-GB" sz="2000" kern="1200" dirty="0"/>
        </a:p>
      </dsp:txBody>
      <dsp:txXfrm>
        <a:off x="150913" y="1502387"/>
        <a:ext cx="1557244" cy="723503"/>
      </dsp:txXfrm>
    </dsp:sp>
    <dsp:sp modelId="{D42725B7-3E2D-4985-91C9-EC0DD750BA27}">
      <dsp:nvSpPr>
        <dsp:cNvPr id="0" name=""/>
        <dsp:cNvSpPr/>
      </dsp:nvSpPr>
      <dsp:spPr>
        <a:xfrm>
          <a:off x="1859071" y="2313354"/>
          <a:ext cx="5291202" cy="1101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lvl="0" algn="l" defTabSz="800100">
            <a:lnSpc>
              <a:spcPct val="90000"/>
            </a:lnSpc>
            <a:spcBef>
              <a:spcPct val="0"/>
            </a:spcBef>
            <a:spcAft>
              <a:spcPct val="35000"/>
            </a:spcAft>
          </a:pPr>
          <a:r>
            <a:rPr lang="en-GB" sz="1800" kern="1200" dirty="0" smtClean="0"/>
            <a:t>Debate </a:t>
          </a:r>
          <a:r>
            <a:rPr lang="en-GB" sz="1800" kern="1200" dirty="0" smtClean="0"/>
            <a:t>taking place this week/early next week. </a:t>
          </a:r>
          <a:r>
            <a:rPr lang="en-GB" sz="1800" kern="1200" dirty="0" smtClean="0"/>
            <a:t>Government could lose.</a:t>
          </a:r>
          <a:endParaRPr lang="en-GB" sz="1800" kern="1200" dirty="0"/>
        </a:p>
      </dsp:txBody>
      <dsp:txXfrm>
        <a:off x="1859071" y="2313354"/>
        <a:ext cx="5291202" cy="1101134"/>
      </dsp:txXfrm>
    </dsp:sp>
    <dsp:sp modelId="{0A366ED3-DF02-4E7C-9CB7-DAB7D607C2A5}">
      <dsp:nvSpPr>
        <dsp:cNvPr id="0" name=""/>
        <dsp:cNvSpPr/>
      </dsp:nvSpPr>
      <dsp:spPr>
        <a:xfrm>
          <a:off x="113775" y="2621440"/>
          <a:ext cx="1631520" cy="760641"/>
        </a:xfrm>
        <a:prstGeom prst="round2SameRect">
          <a:avLst>
            <a:gd name="adj1" fmla="val 16670"/>
            <a:gd name="adj2" fmla="val 0"/>
          </a:avLst>
        </a:prstGeom>
        <a:solidFill>
          <a:schemeClr val="accent2">
            <a:shade val="80000"/>
            <a:hueOff val="156405"/>
            <a:satOff val="3563"/>
            <a:lumOff val="14575"/>
            <a:alphaOff val="0"/>
          </a:schemeClr>
        </a:solidFill>
        <a:ln w="25400" cap="flat" cmpd="sng" algn="ctr">
          <a:solidFill>
            <a:schemeClr val="accent2">
              <a:shade val="80000"/>
              <a:hueOff val="156405"/>
              <a:satOff val="3563"/>
              <a:lumOff val="1457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GB" sz="2000" kern="1200" dirty="0" smtClean="0"/>
            <a:t>Queen’s Speech </a:t>
          </a:r>
          <a:endParaRPr lang="en-GB" sz="2000" kern="1200" dirty="0"/>
        </a:p>
      </dsp:txBody>
      <dsp:txXfrm>
        <a:off x="150913" y="2658578"/>
        <a:ext cx="1557244" cy="723503"/>
      </dsp:txXfrm>
    </dsp:sp>
    <dsp:sp modelId="{92F11090-48F3-4808-B1F7-259CC25D6230}">
      <dsp:nvSpPr>
        <dsp:cNvPr id="0" name=""/>
        <dsp:cNvSpPr/>
      </dsp:nvSpPr>
      <dsp:spPr>
        <a:xfrm>
          <a:off x="1859071" y="3469545"/>
          <a:ext cx="5291202" cy="1101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lvl="0" algn="l" defTabSz="800100">
            <a:lnSpc>
              <a:spcPct val="90000"/>
            </a:lnSpc>
            <a:spcBef>
              <a:spcPct val="0"/>
            </a:spcBef>
            <a:spcAft>
              <a:spcPct val="35000"/>
            </a:spcAft>
          </a:pPr>
          <a:r>
            <a:rPr lang="en-GB" sz="1800" kern="1200" dirty="0" smtClean="0"/>
            <a:t>Will Corbyn call a vote of no confidence? Will PM try to call an election?</a:t>
          </a:r>
          <a:endParaRPr lang="en-GB" sz="1800" kern="1200" dirty="0"/>
        </a:p>
      </dsp:txBody>
      <dsp:txXfrm>
        <a:off x="1859071" y="3469545"/>
        <a:ext cx="5291202" cy="1101134"/>
      </dsp:txXfrm>
    </dsp:sp>
    <dsp:sp modelId="{14FC25B5-B6D6-4B99-B11C-37349273F610}">
      <dsp:nvSpPr>
        <dsp:cNvPr id="0" name=""/>
        <dsp:cNvSpPr/>
      </dsp:nvSpPr>
      <dsp:spPr>
        <a:xfrm>
          <a:off x="113775" y="3777631"/>
          <a:ext cx="1631520" cy="760641"/>
        </a:xfrm>
        <a:prstGeom prst="round2SameRect">
          <a:avLst>
            <a:gd name="adj1" fmla="val 16670"/>
            <a:gd name="adj2" fmla="val 0"/>
          </a:avLst>
        </a:prstGeom>
        <a:solidFill>
          <a:schemeClr val="accent2">
            <a:shade val="80000"/>
            <a:hueOff val="234608"/>
            <a:satOff val="5345"/>
            <a:lumOff val="21863"/>
            <a:alphaOff val="0"/>
          </a:schemeClr>
        </a:solidFill>
        <a:ln w="25400" cap="flat" cmpd="sng" algn="ctr">
          <a:solidFill>
            <a:schemeClr val="accent2">
              <a:shade val="80000"/>
              <a:hueOff val="234608"/>
              <a:satOff val="5345"/>
              <a:lumOff val="2186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GB" sz="2000" kern="1200" dirty="0" smtClean="0"/>
            <a:t>Election </a:t>
          </a:r>
          <a:endParaRPr lang="en-GB" sz="2000" kern="1200" dirty="0"/>
        </a:p>
      </dsp:txBody>
      <dsp:txXfrm>
        <a:off x="150913" y="3814769"/>
        <a:ext cx="1557244" cy="7235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216C00-C903-4621-A532-A66A47C25414}">
      <dsp:nvSpPr>
        <dsp:cNvPr id="0" name=""/>
        <dsp:cNvSpPr/>
      </dsp:nvSpPr>
      <dsp:spPr>
        <a:xfrm>
          <a:off x="0" y="90091"/>
          <a:ext cx="7814153" cy="432746"/>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t>Election?</a:t>
          </a:r>
          <a:endParaRPr lang="en-US" sz="2500" kern="1200" dirty="0"/>
        </a:p>
      </dsp:txBody>
      <dsp:txXfrm>
        <a:off x="21125" y="111216"/>
        <a:ext cx="7771903" cy="390496"/>
      </dsp:txXfrm>
    </dsp:sp>
    <dsp:sp modelId="{898E59D1-E4A6-424D-AD0C-28E657412DD5}">
      <dsp:nvSpPr>
        <dsp:cNvPr id="0" name=""/>
        <dsp:cNvSpPr/>
      </dsp:nvSpPr>
      <dsp:spPr>
        <a:xfrm>
          <a:off x="0" y="522838"/>
          <a:ext cx="7814153" cy="1887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8099"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GB" sz="1800" kern="1200" dirty="0" smtClean="0"/>
            <a:t>Fixed-term Parliaments Act requires a 2/3 majority i.e. 434 for </a:t>
          </a:r>
          <a:r>
            <a:rPr lang="en-GB" sz="1800" kern="1200" dirty="0" err="1" smtClean="0"/>
            <a:t>govt</a:t>
          </a:r>
          <a:r>
            <a:rPr lang="en-GB" sz="1800" kern="1200" dirty="0" smtClean="0"/>
            <a:t> to call an election.</a:t>
          </a:r>
          <a:endParaRPr lang="en-US" sz="1800" kern="1200" dirty="0"/>
        </a:p>
        <a:p>
          <a:pPr marL="171450" lvl="1" indent="-171450" algn="l" defTabSz="800100">
            <a:lnSpc>
              <a:spcPct val="90000"/>
            </a:lnSpc>
            <a:spcBef>
              <a:spcPct val="0"/>
            </a:spcBef>
            <a:spcAft>
              <a:spcPct val="20000"/>
            </a:spcAft>
            <a:buChar char="••"/>
          </a:pPr>
          <a:r>
            <a:rPr lang="en-GB" sz="1800" kern="1200" dirty="0" smtClean="0"/>
            <a:t>PM tried twice and failed.</a:t>
          </a:r>
          <a:endParaRPr lang="en-GB" sz="1800" kern="1200" dirty="0"/>
        </a:p>
        <a:p>
          <a:pPr marL="171450" lvl="1" indent="-171450" algn="l" defTabSz="800100">
            <a:lnSpc>
              <a:spcPct val="90000"/>
            </a:lnSpc>
            <a:spcBef>
              <a:spcPct val="0"/>
            </a:spcBef>
            <a:spcAft>
              <a:spcPct val="20000"/>
            </a:spcAft>
            <a:buChar char="••"/>
          </a:pPr>
          <a:r>
            <a:rPr lang="en-GB" sz="1800" kern="1200" dirty="0" smtClean="0"/>
            <a:t>If Corbyn wins vote of no confidence, 2 weeks to seek </a:t>
          </a:r>
          <a:r>
            <a:rPr lang="en-GB" sz="1800" kern="1200" dirty="0" err="1" smtClean="0"/>
            <a:t>govt</a:t>
          </a:r>
          <a:r>
            <a:rPr lang="en-GB" sz="1800" kern="1200" dirty="0" smtClean="0"/>
            <a:t> that could command a majority. If not, election takes place.</a:t>
          </a:r>
          <a:endParaRPr lang="en-GB" sz="1800" kern="1200" dirty="0"/>
        </a:p>
        <a:p>
          <a:pPr marL="171450" lvl="1" indent="-171450" algn="l" defTabSz="800100">
            <a:lnSpc>
              <a:spcPct val="90000"/>
            </a:lnSpc>
            <a:spcBef>
              <a:spcPct val="0"/>
            </a:spcBef>
            <a:spcAft>
              <a:spcPct val="20000"/>
            </a:spcAft>
            <a:buChar char="••"/>
          </a:pPr>
          <a:r>
            <a:rPr lang="en-GB" sz="1800" kern="1200" dirty="0" smtClean="0"/>
            <a:t>Could head towards 12 December (or thereabouts) election. First December election since </a:t>
          </a:r>
          <a:r>
            <a:rPr lang="en-GB" sz="1800" kern="1200" dirty="0" smtClean="0"/>
            <a:t>1918</a:t>
          </a:r>
          <a:r>
            <a:rPr lang="en-GB" sz="1800" kern="1200" dirty="0" smtClean="0"/>
            <a:t>!</a:t>
          </a:r>
          <a:endParaRPr lang="en-GB" sz="1800" kern="1200" dirty="0"/>
        </a:p>
      </dsp:txBody>
      <dsp:txXfrm>
        <a:off x="0" y="522838"/>
        <a:ext cx="7814153" cy="1887840"/>
      </dsp:txXfrm>
    </dsp:sp>
    <dsp:sp modelId="{F1A42F41-3C92-4509-967A-D66C3D241AB7}">
      <dsp:nvSpPr>
        <dsp:cNvPr id="0" name=""/>
        <dsp:cNvSpPr/>
      </dsp:nvSpPr>
      <dsp:spPr>
        <a:xfrm>
          <a:off x="0" y="2410678"/>
          <a:ext cx="7814153" cy="383349"/>
        </a:xfrm>
        <a:prstGeom prst="roundRect">
          <a:avLst/>
        </a:prstGeom>
        <a:solidFill>
          <a:schemeClr val="accent5">
            <a:hueOff val="-15143567"/>
            <a:satOff val="40501"/>
            <a:lumOff val="960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t>Polls?</a:t>
          </a:r>
          <a:endParaRPr lang="en-US" sz="2500" kern="1200" dirty="0"/>
        </a:p>
      </dsp:txBody>
      <dsp:txXfrm>
        <a:off x="18714" y="2429392"/>
        <a:ext cx="7776725" cy="345921"/>
      </dsp:txXfrm>
    </dsp:sp>
    <dsp:sp modelId="{19191D02-F0E8-417A-8E7C-71F8BDC08489}">
      <dsp:nvSpPr>
        <dsp:cNvPr id="0" name=""/>
        <dsp:cNvSpPr/>
      </dsp:nvSpPr>
      <dsp:spPr>
        <a:xfrm>
          <a:off x="0" y="2794028"/>
          <a:ext cx="7814153" cy="2119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8099"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GB" sz="1800" kern="1200" dirty="0" smtClean="0"/>
            <a:t>Opinion polls vary, but Tory lead averages 10% over Labour. Lib Dems close behind in 3</a:t>
          </a:r>
          <a:r>
            <a:rPr lang="en-GB" sz="1800" kern="1200" baseline="30000" dirty="0" smtClean="0"/>
            <a:t>rd</a:t>
          </a:r>
          <a:r>
            <a:rPr lang="en-GB" sz="1800" kern="1200" dirty="0" smtClean="0"/>
            <a:t>. </a:t>
          </a:r>
          <a:endParaRPr lang="en-US" sz="1800" kern="1200" dirty="0"/>
        </a:p>
        <a:p>
          <a:pPr marL="171450" lvl="1" indent="-171450" algn="l" defTabSz="800100">
            <a:lnSpc>
              <a:spcPct val="90000"/>
            </a:lnSpc>
            <a:spcBef>
              <a:spcPct val="0"/>
            </a:spcBef>
            <a:spcAft>
              <a:spcPct val="20000"/>
            </a:spcAft>
            <a:buChar char="••"/>
          </a:pPr>
          <a:r>
            <a:rPr lang="en-GB" sz="1800" kern="1200" dirty="0" smtClean="0"/>
            <a:t>Many Labour MPs are wary about forcing election. Corbyn may decide not to.</a:t>
          </a:r>
          <a:endParaRPr lang="en-GB" sz="1800" kern="1200" dirty="0"/>
        </a:p>
        <a:p>
          <a:pPr marL="171450" lvl="1" indent="-171450" algn="l" defTabSz="800100">
            <a:lnSpc>
              <a:spcPct val="90000"/>
            </a:lnSpc>
            <a:spcBef>
              <a:spcPct val="0"/>
            </a:spcBef>
            <a:spcAft>
              <a:spcPct val="20000"/>
            </a:spcAft>
            <a:buChar char="••"/>
          </a:pPr>
          <a:r>
            <a:rPr lang="en-GB" sz="1800" kern="1200" dirty="0" smtClean="0"/>
            <a:t>In theory Conservatives would get an overall majority. BUT distribution of vote changes likely to be uneven. Cannot rely on a Uniform National Swing.</a:t>
          </a:r>
          <a:endParaRPr lang="en-GB" sz="1800" kern="1200" dirty="0"/>
        </a:p>
        <a:p>
          <a:pPr marL="171450" lvl="1" indent="-171450" algn="l" defTabSz="800100">
            <a:lnSpc>
              <a:spcPct val="90000"/>
            </a:lnSpc>
            <a:spcBef>
              <a:spcPct val="0"/>
            </a:spcBef>
            <a:spcAft>
              <a:spcPct val="20000"/>
            </a:spcAft>
            <a:buChar char="••"/>
          </a:pPr>
          <a:r>
            <a:rPr lang="en-GB" sz="1800" kern="1200" dirty="0" smtClean="0"/>
            <a:t>Attitudes to Brexit will be a big (not the only) driver.</a:t>
          </a:r>
          <a:endParaRPr lang="en-GB" sz="1800" kern="1200" dirty="0"/>
        </a:p>
      </dsp:txBody>
      <dsp:txXfrm>
        <a:off x="0" y="2794028"/>
        <a:ext cx="7814153" cy="21196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B0E959-6B92-4337-93B2-4639913D5A5E}">
      <dsp:nvSpPr>
        <dsp:cNvPr id="0" name=""/>
        <dsp:cNvSpPr/>
      </dsp:nvSpPr>
      <dsp:spPr>
        <a:xfrm>
          <a:off x="0" y="4331760"/>
          <a:ext cx="7782699"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A754A2-E2DB-4196-9A32-86C43D5B1EB5}">
      <dsp:nvSpPr>
        <dsp:cNvPr id="0" name=""/>
        <dsp:cNvSpPr/>
      </dsp:nvSpPr>
      <dsp:spPr>
        <a:xfrm>
          <a:off x="0" y="2922282"/>
          <a:ext cx="7782699"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CE5D1A-65C2-4FC0-8B29-8FC160AAD0F8}">
      <dsp:nvSpPr>
        <dsp:cNvPr id="0" name=""/>
        <dsp:cNvSpPr/>
      </dsp:nvSpPr>
      <dsp:spPr>
        <a:xfrm>
          <a:off x="0" y="1456031"/>
          <a:ext cx="7782699"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3646CC-B704-4BE0-A80E-46CF86898CAE}">
      <dsp:nvSpPr>
        <dsp:cNvPr id="0" name=""/>
        <dsp:cNvSpPr/>
      </dsp:nvSpPr>
      <dsp:spPr>
        <a:xfrm>
          <a:off x="0" y="548150"/>
          <a:ext cx="7782699"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735679-2879-498C-A5B1-9A82C57709CC}">
      <dsp:nvSpPr>
        <dsp:cNvPr id="0" name=""/>
        <dsp:cNvSpPr/>
      </dsp:nvSpPr>
      <dsp:spPr>
        <a:xfrm>
          <a:off x="2023501" y="2448"/>
          <a:ext cx="5759197" cy="545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lvl="0" algn="l" defTabSz="800100">
            <a:lnSpc>
              <a:spcPct val="90000"/>
            </a:lnSpc>
            <a:spcBef>
              <a:spcPct val="0"/>
            </a:spcBef>
            <a:spcAft>
              <a:spcPct val="35000"/>
            </a:spcAft>
          </a:pPr>
          <a:endParaRPr lang="en-US" sz="1800" kern="1200" dirty="0"/>
        </a:p>
      </dsp:txBody>
      <dsp:txXfrm>
        <a:off x="2023501" y="2448"/>
        <a:ext cx="5759197" cy="545702"/>
      </dsp:txXfrm>
    </dsp:sp>
    <dsp:sp modelId="{9368781B-FF28-4D27-B135-AFA2CEBB9254}">
      <dsp:nvSpPr>
        <dsp:cNvPr id="0" name=""/>
        <dsp:cNvSpPr/>
      </dsp:nvSpPr>
      <dsp:spPr>
        <a:xfrm>
          <a:off x="0" y="2448"/>
          <a:ext cx="2023501" cy="545702"/>
        </a:xfrm>
        <a:prstGeom prst="round2SameRect">
          <a:avLst>
            <a:gd name="adj1" fmla="val 16670"/>
            <a:gd name="adj2" fmla="val 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kern="1200" dirty="0" smtClean="0"/>
            <a:t>Tories vulnerable</a:t>
          </a:r>
          <a:endParaRPr lang="en-US" sz="1800" kern="1200" dirty="0"/>
        </a:p>
      </dsp:txBody>
      <dsp:txXfrm>
        <a:off x="26644" y="29092"/>
        <a:ext cx="1970213" cy="519058"/>
      </dsp:txXfrm>
    </dsp:sp>
    <dsp:sp modelId="{499E94E6-57F3-4941-9227-1C2287AB7602}">
      <dsp:nvSpPr>
        <dsp:cNvPr id="0" name=""/>
        <dsp:cNvSpPr/>
      </dsp:nvSpPr>
      <dsp:spPr>
        <a:xfrm>
          <a:off x="0" y="548150"/>
          <a:ext cx="7782699" cy="334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Likely lose seats in London; elsewhere in SE; SW; Scotland.</a:t>
          </a:r>
          <a:endParaRPr lang="en-US" sz="1800" kern="1200" dirty="0"/>
        </a:p>
      </dsp:txBody>
      <dsp:txXfrm>
        <a:off x="0" y="548150"/>
        <a:ext cx="7782699" cy="334893"/>
      </dsp:txXfrm>
    </dsp:sp>
    <dsp:sp modelId="{C9866225-297D-4C0F-8D00-8A9ECD1772E8}">
      <dsp:nvSpPr>
        <dsp:cNvPr id="0" name=""/>
        <dsp:cNvSpPr/>
      </dsp:nvSpPr>
      <dsp:spPr>
        <a:xfrm>
          <a:off x="2023501" y="910329"/>
          <a:ext cx="5759197" cy="545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lvl="0" algn="l" defTabSz="800100">
            <a:lnSpc>
              <a:spcPct val="90000"/>
            </a:lnSpc>
            <a:spcBef>
              <a:spcPct val="0"/>
            </a:spcBef>
            <a:spcAft>
              <a:spcPct val="35000"/>
            </a:spcAft>
          </a:pPr>
          <a:endParaRPr lang="en-US" sz="1800" kern="1200" dirty="0"/>
        </a:p>
      </dsp:txBody>
      <dsp:txXfrm>
        <a:off x="2023501" y="910329"/>
        <a:ext cx="5759197" cy="545702"/>
      </dsp:txXfrm>
    </dsp:sp>
    <dsp:sp modelId="{A6FC3874-9B6F-4AD3-B5B0-203468971E45}">
      <dsp:nvSpPr>
        <dsp:cNvPr id="0" name=""/>
        <dsp:cNvSpPr/>
      </dsp:nvSpPr>
      <dsp:spPr>
        <a:xfrm>
          <a:off x="0" y="910329"/>
          <a:ext cx="2023501" cy="545702"/>
        </a:xfrm>
        <a:prstGeom prst="round2SameRect">
          <a:avLst>
            <a:gd name="adj1" fmla="val 16670"/>
            <a:gd name="adj2" fmla="val 0"/>
          </a:avLst>
        </a:prstGeom>
        <a:solidFill>
          <a:schemeClr val="accent3">
            <a:hueOff val="-465769"/>
            <a:satOff val="-5154"/>
            <a:lumOff val="-3595"/>
            <a:alphaOff val="0"/>
          </a:schemeClr>
        </a:solidFill>
        <a:ln w="25400" cap="flat" cmpd="sng" algn="ctr">
          <a:solidFill>
            <a:schemeClr val="accent3">
              <a:hueOff val="-465769"/>
              <a:satOff val="-5154"/>
              <a:lumOff val="-359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kern="1200" dirty="0" smtClean="0"/>
            <a:t>Tory pick ups?</a:t>
          </a:r>
          <a:endParaRPr lang="en-US" sz="1800" kern="1200" dirty="0"/>
        </a:p>
      </dsp:txBody>
      <dsp:txXfrm>
        <a:off x="26644" y="936973"/>
        <a:ext cx="1970213" cy="519058"/>
      </dsp:txXfrm>
    </dsp:sp>
    <dsp:sp modelId="{9ED4F29B-FA67-43DD-BB3A-3D7DF58545E4}">
      <dsp:nvSpPr>
        <dsp:cNvPr id="0" name=""/>
        <dsp:cNvSpPr/>
      </dsp:nvSpPr>
      <dsp:spPr>
        <a:xfrm>
          <a:off x="0" y="1456031"/>
          <a:ext cx="7782699" cy="8932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Midlands; North; Wales. Sufficient seats there?</a:t>
          </a:r>
          <a:endParaRPr lang="en-US" sz="1800" kern="1200" dirty="0"/>
        </a:p>
        <a:p>
          <a:pPr marL="171450" lvl="1" indent="-171450" algn="l" defTabSz="800100">
            <a:lnSpc>
              <a:spcPct val="90000"/>
            </a:lnSpc>
            <a:spcBef>
              <a:spcPct val="0"/>
            </a:spcBef>
            <a:spcAft>
              <a:spcPct val="15000"/>
            </a:spcAft>
            <a:buChar char="••"/>
          </a:pPr>
          <a:r>
            <a:rPr lang="en-US" sz="1800" kern="1200" dirty="0" smtClean="0"/>
            <a:t>Will enough Labour voters switch? Need more than in 2017!</a:t>
          </a:r>
          <a:endParaRPr lang="en-US" sz="1800" kern="1200" dirty="0"/>
        </a:p>
        <a:p>
          <a:pPr marL="171450" lvl="1" indent="-171450" algn="l" defTabSz="800100">
            <a:lnSpc>
              <a:spcPct val="90000"/>
            </a:lnSpc>
            <a:spcBef>
              <a:spcPct val="0"/>
            </a:spcBef>
            <a:spcAft>
              <a:spcPct val="15000"/>
            </a:spcAft>
            <a:buChar char="••"/>
          </a:pPr>
          <a:r>
            <a:rPr lang="en-US" sz="1800" kern="1200" dirty="0" smtClean="0"/>
            <a:t>How much will Brexit Party split the Conservative vote? Is Brexit done??</a:t>
          </a:r>
          <a:endParaRPr lang="en-US" sz="1800" kern="1200" dirty="0"/>
        </a:p>
      </dsp:txBody>
      <dsp:txXfrm>
        <a:off x="0" y="1456031"/>
        <a:ext cx="7782699" cy="893263"/>
      </dsp:txXfrm>
    </dsp:sp>
    <dsp:sp modelId="{FC23087C-CBCC-4937-8138-58B16DC4F25B}">
      <dsp:nvSpPr>
        <dsp:cNvPr id="0" name=""/>
        <dsp:cNvSpPr/>
      </dsp:nvSpPr>
      <dsp:spPr>
        <a:xfrm>
          <a:off x="2023501" y="2376579"/>
          <a:ext cx="5759197" cy="545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lvl="0" algn="l" defTabSz="800100">
            <a:lnSpc>
              <a:spcPct val="90000"/>
            </a:lnSpc>
            <a:spcBef>
              <a:spcPct val="0"/>
            </a:spcBef>
            <a:spcAft>
              <a:spcPct val="35000"/>
            </a:spcAft>
          </a:pPr>
          <a:endParaRPr lang="en-US" sz="1800" kern="1200" dirty="0"/>
        </a:p>
      </dsp:txBody>
      <dsp:txXfrm>
        <a:off x="2023501" y="2376579"/>
        <a:ext cx="5759197" cy="545702"/>
      </dsp:txXfrm>
    </dsp:sp>
    <dsp:sp modelId="{4C2E6F79-5A61-4C90-A8E3-6BEB483E9172}">
      <dsp:nvSpPr>
        <dsp:cNvPr id="0" name=""/>
        <dsp:cNvSpPr/>
      </dsp:nvSpPr>
      <dsp:spPr>
        <a:xfrm>
          <a:off x="0" y="2376579"/>
          <a:ext cx="2023501" cy="545702"/>
        </a:xfrm>
        <a:prstGeom prst="round2SameRect">
          <a:avLst>
            <a:gd name="adj1" fmla="val 16670"/>
            <a:gd name="adj2" fmla="val 0"/>
          </a:avLst>
        </a:prstGeom>
        <a:solidFill>
          <a:schemeClr val="accent3">
            <a:hueOff val="-931539"/>
            <a:satOff val="-10308"/>
            <a:lumOff val="-7191"/>
            <a:alphaOff val="0"/>
          </a:schemeClr>
        </a:solidFill>
        <a:ln w="25400" cap="flat" cmpd="sng" algn="ctr">
          <a:solidFill>
            <a:schemeClr val="accent3">
              <a:hueOff val="-931539"/>
              <a:satOff val="-10308"/>
              <a:lumOff val="-719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kern="1200" dirty="0" smtClean="0"/>
            <a:t>Brexit not done?</a:t>
          </a:r>
          <a:endParaRPr lang="en-US" sz="1800" kern="1200" dirty="0"/>
        </a:p>
      </dsp:txBody>
      <dsp:txXfrm>
        <a:off x="26644" y="2403223"/>
        <a:ext cx="1970213" cy="519058"/>
      </dsp:txXfrm>
    </dsp:sp>
    <dsp:sp modelId="{034F478E-1495-43E2-8757-255858470234}">
      <dsp:nvSpPr>
        <dsp:cNvPr id="0" name=""/>
        <dsp:cNvSpPr/>
      </dsp:nvSpPr>
      <dsp:spPr>
        <a:xfrm>
          <a:off x="0" y="2922282"/>
          <a:ext cx="7782699" cy="836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Tories likely to increase lead once UK has left EU.</a:t>
          </a:r>
          <a:endParaRPr lang="en-US" sz="1800" kern="1200" dirty="0"/>
        </a:p>
        <a:p>
          <a:pPr marL="171450" lvl="1" indent="-171450" algn="l" defTabSz="800100">
            <a:lnSpc>
              <a:spcPct val="90000"/>
            </a:lnSpc>
            <a:spcBef>
              <a:spcPct val="0"/>
            </a:spcBef>
            <a:spcAft>
              <a:spcPct val="15000"/>
            </a:spcAft>
            <a:buChar char="••"/>
          </a:pPr>
          <a:r>
            <a:rPr lang="en-US" sz="1800" kern="1200" dirty="0" smtClean="0"/>
            <a:t>Boris aiming to persuade everyone that a delay to leaving EU would not be his fault! </a:t>
          </a:r>
          <a:r>
            <a:rPr lang="en-US" sz="1800" kern="1200" dirty="0" err="1" smtClean="0"/>
            <a:t>Minimise</a:t>
          </a:r>
          <a:r>
            <a:rPr lang="en-US" sz="1800" kern="1200" dirty="0" smtClean="0"/>
            <a:t> voter defections to the Brexit Party.</a:t>
          </a:r>
          <a:endParaRPr lang="en-US" sz="1800" kern="1200" dirty="0"/>
        </a:p>
      </dsp:txBody>
      <dsp:txXfrm>
        <a:off x="0" y="2922282"/>
        <a:ext cx="7782699" cy="836490"/>
      </dsp:txXfrm>
    </dsp:sp>
    <dsp:sp modelId="{9219DE32-7640-47E0-895F-813E241DF324}">
      <dsp:nvSpPr>
        <dsp:cNvPr id="0" name=""/>
        <dsp:cNvSpPr/>
      </dsp:nvSpPr>
      <dsp:spPr>
        <a:xfrm>
          <a:off x="2023501" y="3786057"/>
          <a:ext cx="5759197" cy="545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lvl="0" algn="l" defTabSz="800100">
            <a:lnSpc>
              <a:spcPct val="90000"/>
            </a:lnSpc>
            <a:spcBef>
              <a:spcPct val="0"/>
            </a:spcBef>
            <a:spcAft>
              <a:spcPct val="35000"/>
            </a:spcAft>
          </a:pPr>
          <a:endParaRPr lang="en-US" sz="1800" kern="1200" dirty="0"/>
        </a:p>
      </dsp:txBody>
      <dsp:txXfrm>
        <a:off x="2023501" y="3786057"/>
        <a:ext cx="5759197" cy="545702"/>
      </dsp:txXfrm>
    </dsp:sp>
    <dsp:sp modelId="{270BD164-C6D3-492A-8DC6-CF0B2E92274F}">
      <dsp:nvSpPr>
        <dsp:cNvPr id="0" name=""/>
        <dsp:cNvSpPr/>
      </dsp:nvSpPr>
      <dsp:spPr>
        <a:xfrm>
          <a:off x="0" y="3786057"/>
          <a:ext cx="2023501" cy="545702"/>
        </a:xfrm>
        <a:prstGeom prst="round2SameRect">
          <a:avLst>
            <a:gd name="adj1" fmla="val 16670"/>
            <a:gd name="adj2" fmla="val 0"/>
          </a:avLst>
        </a:prstGeom>
        <a:solidFill>
          <a:schemeClr val="accent3">
            <a:hueOff val="-1397308"/>
            <a:satOff val="-15462"/>
            <a:lumOff val="-10786"/>
            <a:alphaOff val="0"/>
          </a:schemeClr>
        </a:solidFill>
        <a:ln w="25400" cap="flat" cmpd="sng" algn="ctr">
          <a:solidFill>
            <a:schemeClr val="accent3">
              <a:hueOff val="-1397308"/>
              <a:satOff val="-15462"/>
              <a:lumOff val="-107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kern="1200" dirty="0" smtClean="0"/>
            <a:t>Conclusions</a:t>
          </a:r>
          <a:endParaRPr lang="en-US" sz="1800" kern="1200" dirty="0"/>
        </a:p>
      </dsp:txBody>
      <dsp:txXfrm>
        <a:off x="26644" y="3812701"/>
        <a:ext cx="1970213" cy="519058"/>
      </dsp:txXfrm>
    </dsp:sp>
    <dsp:sp modelId="{373922B2-0977-43D5-A01E-4C1393B62006}">
      <dsp:nvSpPr>
        <dsp:cNvPr id="0" name=""/>
        <dsp:cNvSpPr/>
      </dsp:nvSpPr>
      <dsp:spPr>
        <a:xfrm>
          <a:off x="0" y="4331760"/>
          <a:ext cx="7782699" cy="1091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Boris aiming to fight election post-Brexit. Should lead to overall Conservative majority.</a:t>
          </a:r>
          <a:endParaRPr lang="en-US" sz="1800" kern="1200" dirty="0"/>
        </a:p>
        <a:p>
          <a:pPr marL="171450" lvl="1" indent="-171450" algn="l" defTabSz="800100">
            <a:lnSpc>
              <a:spcPct val="90000"/>
            </a:lnSpc>
            <a:spcBef>
              <a:spcPct val="0"/>
            </a:spcBef>
            <a:spcAft>
              <a:spcPct val="15000"/>
            </a:spcAft>
            <a:buChar char="••"/>
          </a:pPr>
          <a:r>
            <a:rPr lang="en-US" sz="1800" kern="1200" dirty="0" smtClean="0"/>
            <a:t>Fighting election while UK is still in EU may well lead to another hung parliament!</a:t>
          </a:r>
          <a:endParaRPr lang="en-US" sz="1800" kern="1200" dirty="0"/>
        </a:p>
      </dsp:txBody>
      <dsp:txXfrm>
        <a:off x="0" y="4331760"/>
        <a:ext cx="7782699" cy="10915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21BB93-11C2-4EC1-AF48-36721EDD8FB2}">
      <dsp:nvSpPr>
        <dsp:cNvPr id="0" name=""/>
        <dsp:cNvSpPr/>
      </dsp:nvSpPr>
      <dsp:spPr>
        <a:xfrm>
          <a:off x="0" y="46373"/>
          <a:ext cx="8373207" cy="5054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t>Loss of EU trade arrangements </a:t>
          </a:r>
          <a:endParaRPr lang="en-US" sz="1800" kern="1200" dirty="0"/>
        </a:p>
      </dsp:txBody>
      <dsp:txXfrm>
        <a:off x="24674" y="71047"/>
        <a:ext cx="8323859" cy="456092"/>
      </dsp:txXfrm>
    </dsp:sp>
    <dsp:sp modelId="{55213580-76E8-4F3A-81F2-EF058B09A8D2}">
      <dsp:nvSpPr>
        <dsp:cNvPr id="0" name=""/>
        <dsp:cNvSpPr/>
      </dsp:nvSpPr>
      <dsp:spPr>
        <a:xfrm>
          <a:off x="0" y="551813"/>
          <a:ext cx="8373207" cy="810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849"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smtClean="0"/>
            <a:t>UK exporters face WTO tariffs; customs checks; regulatory checks; restrictions on services access.</a:t>
          </a:r>
          <a:endParaRPr lang="en-US" sz="1800" kern="1200" dirty="0"/>
        </a:p>
        <a:p>
          <a:pPr marL="171450" lvl="1" indent="-171450" algn="l" defTabSz="800100">
            <a:lnSpc>
              <a:spcPct val="90000"/>
            </a:lnSpc>
            <a:spcBef>
              <a:spcPct val="0"/>
            </a:spcBef>
            <a:spcAft>
              <a:spcPct val="20000"/>
            </a:spcAft>
            <a:buChar char="••"/>
          </a:pPr>
          <a:r>
            <a:rPr lang="en-US" sz="1800" kern="1200" dirty="0" smtClean="0"/>
            <a:t>Many firms less competitive (despite likely fall in £); delays at ports etc.</a:t>
          </a:r>
          <a:endParaRPr lang="en-US" sz="1800" kern="1200" dirty="0"/>
        </a:p>
      </dsp:txBody>
      <dsp:txXfrm>
        <a:off x="0" y="551813"/>
        <a:ext cx="8373207" cy="810404"/>
      </dsp:txXfrm>
    </dsp:sp>
    <dsp:sp modelId="{D6E1322C-1868-4558-9A81-9B8F19C79C81}">
      <dsp:nvSpPr>
        <dsp:cNvPr id="0" name=""/>
        <dsp:cNvSpPr/>
      </dsp:nvSpPr>
      <dsp:spPr>
        <a:xfrm>
          <a:off x="0" y="1362218"/>
          <a:ext cx="8373207" cy="5054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t>Concerns over social stability (worst case scenario ‘</a:t>
          </a:r>
          <a:r>
            <a:rPr lang="en-US" sz="1800" i="1" kern="1200" dirty="0" smtClean="0"/>
            <a:t>Project Yellowhammer</a:t>
          </a:r>
          <a:r>
            <a:rPr lang="en-US" sz="1800" kern="1200" dirty="0" smtClean="0"/>
            <a:t>’</a:t>
          </a:r>
          <a:endParaRPr lang="en-US" sz="1800" kern="1200" dirty="0"/>
        </a:p>
      </dsp:txBody>
      <dsp:txXfrm>
        <a:off x="24674" y="1386892"/>
        <a:ext cx="8323859" cy="456092"/>
      </dsp:txXfrm>
    </dsp:sp>
    <dsp:sp modelId="{5F7D3C25-E133-405D-9F09-EB52C3468ADD}">
      <dsp:nvSpPr>
        <dsp:cNvPr id="0" name=""/>
        <dsp:cNvSpPr/>
      </dsp:nvSpPr>
      <dsp:spPr>
        <a:xfrm>
          <a:off x="0" y="1867658"/>
          <a:ext cx="8373207"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849"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smtClean="0"/>
            <a:t>Fuel &amp; medicines shortages; lower food availability; fuel supplies disrupted.  </a:t>
          </a:r>
          <a:endParaRPr lang="en-US" sz="1800" kern="1200" dirty="0"/>
        </a:p>
      </dsp:txBody>
      <dsp:txXfrm>
        <a:off x="0" y="1867658"/>
        <a:ext cx="8373207" cy="447120"/>
      </dsp:txXfrm>
    </dsp:sp>
    <dsp:sp modelId="{6BF80BF6-65FC-40B1-8DF1-5C8C9DB41485}">
      <dsp:nvSpPr>
        <dsp:cNvPr id="0" name=""/>
        <dsp:cNvSpPr/>
      </dsp:nvSpPr>
      <dsp:spPr>
        <a:xfrm>
          <a:off x="0" y="2314778"/>
          <a:ext cx="8373207" cy="50544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t>UK government would introduce mitigating measures</a:t>
          </a:r>
          <a:endParaRPr lang="en-US" sz="1800" kern="1200" dirty="0"/>
        </a:p>
      </dsp:txBody>
      <dsp:txXfrm>
        <a:off x="24674" y="2339452"/>
        <a:ext cx="8323859" cy="456092"/>
      </dsp:txXfrm>
    </dsp:sp>
    <dsp:sp modelId="{CAF43DDF-8CAD-4BFD-ADD6-CBFEB17132C8}">
      <dsp:nvSpPr>
        <dsp:cNvPr id="0" name=""/>
        <dsp:cNvSpPr/>
      </dsp:nvSpPr>
      <dsp:spPr>
        <a:xfrm>
          <a:off x="0" y="2820218"/>
          <a:ext cx="8373207"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849"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smtClean="0"/>
            <a:t>Temporary import tariffs (88% at 0%); transitional procedures for importers. </a:t>
          </a:r>
          <a:endParaRPr lang="en-US" sz="1800" kern="1200" dirty="0"/>
        </a:p>
      </dsp:txBody>
      <dsp:txXfrm>
        <a:off x="0" y="2820218"/>
        <a:ext cx="8373207" cy="447120"/>
      </dsp:txXfrm>
    </dsp:sp>
    <dsp:sp modelId="{7C83B195-75D3-44C7-974D-956D601809C5}">
      <dsp:nvSpPr>
        <dsp:cNvPr id="0" name=""/>
        <dsp:cNvSpPr/>
      </dsp:nvSpPr>
      <dsp:spPr>
        <a:xfrm>
          <a:off x="0" y="3267338"/>
          <a:ext cx="8373207" cy="50544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t>Macro policy</a:t>
          </a:r>
          <a:endParaRPr lang="en-US" sz="1800" kern="1200" dirty="0"/>
        </a:p>
      </dsp:txBody>
      <dsp:txXfrm>
        <a:off x="24674" y="3292012"/>
        <a:ext cx="8323859" cy="456092"/>
      </dsp:txXfrm>
    </dsp:sp>
    <dsp:sp modelId="{70FEB77A-050C-4D3B-9D9F-BC8A00595118}">
      <dsp:nvSpPr>
        <dsp:cNvPr id="0" name=""/>
        <dsp:cNvSpPr/>
      </dsp:nvSpPr>
      <dsp:spPr>
        <a:xfrm>
          <a:off x="0" y="3772778"/>
          <a:ext cx="8373207" cy="572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849"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smtClean="0"/>
            <a:t>BoE suggests GDP could fall by up to 5½%; lower rates?</a:t>
          </a:r>
          <a:endParaRPr lang="en-US" sz="1800" kern="1200" dirty="0"/>
        </a:p>
        <a:p>
          <a:pPr marL="171450" lvl="1" indent="-171450" algn="l" defTabSz="800100">
            <a:lnSpc>
              <a:spcPct val="90000"/>
            </a:lnSpc>
            <a:spcBef>
              <a:spcPct val="0"/>
            </a:spcBef>
            <a:spcAft>
              <a:spcPct val="20000"/>
            </a:spcAft>
            <a:buChar char="••"/>
          </a:pPr>
          <a:r>
            <a:rPr lang="en-US" sz="1800" kern="1200" dirty="0" err="1" smtClean="0"/>
            <a:t>Govt</a:t>
          </a:r>
          <a:r>
            <a:rPr lang="en-US" sz="1800" kern="1200" dirty="0" smtClean="0"/>
            <a:t> would turn fiscal taps on more – spending, corporation tax.</a:t>
          </a:r>
          <a:endParaRPr lang="en-US" sz="1800" kern="1200" dirty="0"/>
        </a:p>
      </dsp:txBody>
      <dsp:txXfrm>
        <a:off x="0" y="3772778"/>
        <a:ext cx="8373207" cy="572872"/>
      </dsp:txXfrm>
    </dsp:sp>
    <dsp:sp modelId="{317E9022-67EF-482D-AD61-B0BC4E49B07C}">
      <dsp:nvSpPr>
        <dsp:cNvPr id="0" name=""/>
        <dsp:cNvSpPr/>
      </dsp:nvSpPr>
      <dsp:spPr>
        <a:xfrm>
          <a:off x="0" y="4345650"/>
          <a:ext cx="8373207" cy="50544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t>No deal looking less likely now…</a:t>
          </a:r>
          <a:endParaRPr lang="en-US" sz="1800" kern="1200" dirty="0"/>
        </a:p>
      </dsp:txBody>
      <dsp:txXfrm>
        <a:off x="24674" y="4370324"/>
        <a:ext cx="8323859" cy="456092"/>
      </dsp:txXfrm>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CB7F6AA-F884-44CC-ACDE-3E127F08275F}" type="datetimeFigureOut">
              <a:rPr lang="en-GB" smtClean="0"/>
              <a:t>14/10/2019</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A2F6BED-2C32-4857-B85C-280D346BE2E0}" type="slidenum">
              <a:rPr lang="en-GB" smtClean="0"/>
              <a:t>‹#›</a:t>
            </a:fld>
            <a:endParaRPr lang="en-GB"/>
          </a:p>
        </p:txBody>
      </p:sp>
    </p:spTree>
    <p:extLst>
      <p:ext uri="{BB962C8B-B14F-4D97-AF65-F5344CB8AC3E}">
        <p14:creationId xmlns:p14="http://schemas.microsoft.com/office/powerpoint/2010/main" val="417036680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_1">
    <p:spTree>
      <p:nvGrpSpPr>
        <p:cNvPr id="1" name=""/>
        <p:cNvGrpSpPr/>
        <p:nvPr/>
      </p:nvGrpSpPr>
      <p:grpSpPr>
        <a:xfrm>
          <a:off x="0" y="0"/>
          <a:ext cx="0" cy="0"/>
          <a:chOff x="0" y="0"/>
          <a:chExt cx="0" cy="0"/>
        </a:xfrm>
      </p:grpSpPr>
      <p:pic>
        <p:nvPicPr>
          <p:cNvPr id="11" name="Picture 10"/>
          <p:cNvPicPr>
            <a:picLocks noChangeAspect="1"/>
          </p:cNvPicPr>
          <p:nvPr userDrawn="1">
            <p:custDataLst>
              <p:tags r:id="rId1"/>
            </p:custDataLst>
          </p:nvPr>
        </p:nvPicPr>
        <p:blipFill rotWithShape="1">
          <a:blip r:embed="rId3" cstate="print">
            <a:extLst>
              <a:ext uri="{28A0092B-C50C-407E-A947-70E740481C1C}">
                <a14:useLocalDpi xmlns:a14="http://schemas.microsoft.com/office/drawing/2010/main" val="0"/>
              </a:ext>
            </a:extLst>
          </a:blip>
          <a:srcRect l="32113" t="-1" b="48825"/>
          <a:stretch/>
        </p:blipFill>
        <p:spPr>
          <a:xfrm>
            <a:off x="0" y="961587"/>
            <a:ext cx="6833024" cy="5896413"/>
          </a:xfrm>
          <a:prstGeom prst="rect">
            <a:avLst/>
          </a:prstGeom>
          <a:noFill/>
          <a:ln>
            <a:noFill/>
          </a:ln>
        </p:spPr>
      </p:pic>
      <p:sp>
        <p:nvSpPr>
          <p:cNvPr id="6" name="Text Placeholder 6"/>
          <p:cNvSpPr>
            <a:spLocks noGrp="1"/>
          </p:cNvSpPr>
          <p:nvPr>
            <p:ph type="body" sz="quarter" idx="12"/>
          </p:nvPr>
        </p:nvSpPr>
        <p:spPr>
          <a:xfrm>
            <a:off x="4448470" y="3038258"/>
            <a:ext cx="4318150" cy="837152"/>
          </a:xfrm>
        </p:spPr>
        <p:txBody>
          <a:bodyPr anchor="b">
            <a:spAutoFit/>
          </a:bodyPr>
          <a:lstStyle>
            <a:lvl1pPr algn="r">
              <a:lnSpc>
                <a:spcPct val="85000"/>
              </a:lnSpc>
              <a:defRPr sz="3200" b="0">
                <a:solidFill>
                  <a:schemeClr val="accent1"/>
                </a:solidFill>
              </a:defRPr>
            </a:lvl1pPr>
          </a:lstStyle>
          <a:p>
            <a:pPr lvl="0"/>
            <a:r>
              <a:rPr lang="en-US" smtClean="0"/>
              <a:t>Edit Master text styles</a:t>
            </a:r>
          </a:p>
        </p:txBody>
      </p:sp>
      <p:sp>
        <p:nvSpPr>
          <p:cNvPr id="7" name="Text Placeholder 8"/>
          <p:cNvSpPr>
            <a:spLocks noGrp="1"/>
          </p:cNvSpPr>
          <p:nvPr>
            <p:ph type="body" sz="quarter" idx="13"/>
          </p:nvPr>
        </p:nvSpPr>
        <p:spPr>
          <a:xfrm>
            <a:off x="4448470" y="3907941"/>
            <a:ext cx="4318150" cy="837152"/>
          </a:xfrm>
        </p:spPr>
        <p:txBody>
          <a:bodyPr>
            <a:spAutoFit/>
          </a:bodyPr>
          <a:lstStyle>
            <a:lvl1pPr algn="r">
              <a:lnSpc>
                <a:spcPct val="85000"/>
              </a:lnSpc>
              <a:defRPr sz="3200">
                <a:solidFill>
                  <a:schemeClr val="accent2"/>
                </a:solidFill>
              </a:defRPr>
            </a:lvl1pPr>
          </a:lstStyle>
          <a:p>
            <a:pPr lvl="0"/>
            <a:r>
              <a:rPr lang="en-US" smtClean="0"/>
              <a:t>Edit Master text styles</a:t>
            </a:r>
          </a:p>
        </p:txBody>
      </p:sp>
      <p:sp>
        <p:nvSpPr>
          <p:cNvPr id="10" name="Text Placeholder 9"/>
          <p:cNvSpPr>
            <a:spLocks noGrp="1"/>
          </p:cNvSpPr>
          <p:nvPr>
            <p:ph type="body" sz="quarter" idx="14"/>
          </p:nvPr>
        </p:nvSpPr>
        <p:spPr>
          <a:xfrm>
            <a:off x="4695531" y="5157192"/>
            <a:ext cx="4071089" cy="215444"/>
          </a:xfrm>
        </p:spPr>
        <p:txBody>
          <a:bodyPr>
            <a:spAutoFit/>
          </a:bodyPr>
          <a:lstStyle>
            <a:lvl1pPr algn="r">
              <a:defRPr sz="1400" b="0">
                <a:solidFill>
                  <a:schemeClr val="accent1"/>
                </a:solidFill>
              </a:defRPr>
            </a:lvl1pPr>
            <a:lvl2pPr algn="r">
              <a:defRPr/>
            </a:lvl2pPr>
            <a:lvl3pPr algn="r">
              <a:defRPr/>
            </a:lvl3pPr>
            <a:lvl4pPr algn="r">
              <a:defRPr/>
            </a:lvl4pPr>
            <a:lvl5pPr algn="r">
              <a:defRPr/>
            </a:lvl5pPr>
          </a:lstStyle>
          <a:p>
            <a:pPr lvl="0"/>
            <a:r>
              <a:rPr lang="en-US" smtClean="0"/>
              <a:t>Edit Master text styles</a:t>
            </a:r>
          </a:p>
        </p:txBody>
      </p:sp>
      <p:pic>
        <p:nvPicPr>
          <p:cNvPr id="13" name="Picture 12"/>
          <p:cNvPicPr/>
          <p:nvPr userDrawn="1"/>
        </p:nvPicPr>
        <p:blipFill>
          <a:blip r:embed="rId4" cstate="print">
            <a:extLst>
              <a:ext uri="{28A0092B-C50C-407E-A947-70E740481C1C}">
                <a14:useLocalDpi xmlns:a14="http://schemas.microsoft.com/office/drawing/2010/main" val="0"/>
              </a:ext>
            </a:extLst>
          </a:blip>
          <a:stretch>
            <a:fillRect/>
          </a:stretch>
        </p:blipFill>
        <p:spPr>
          <a:xfrm>
            <a:off x="6711032" y="495268"/>
            <a:ext cx="2053767" cy="1017944"/>
          </a:xfrm>
          <a:prstGeom prst="rect">
            <a:avLst/>
          </a:prstGeom>
        </p:spPr>
      </p:pic>
    </p:spTree>
    <p:extLst>
      <p:ext uri="{BB962C8B-B14F-4D97-AF65-F5344CB8AC3E}">
        <p14:creationId xmlns:p14="http://schemas.microsoft.com/office/powerpoint/2010/main" val="34050755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85397" y="1804131"/>
            <a:ext cx="1939382" cy="322526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3"/>
          <p:cNvSpPr>
            <a:spLocks noGrp="1"/>
          </p:cNvSpPr>
          <p:nvPr>
            <p:ph type="body" sz="quarter" idx="11"/>
          </p:nvPr>
        </p:nvSpPr>
        <p:spPr>
          <a:xfrm>
            <a:off x="2530005" y="1804131"/>
            <a:ext cx="1939382" cy="322526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Text Placeholder 3"/>
          <p:cNvSpPr>
            <a:spLocks noGrp="1"/>
          </p:cNvSpPr>
          <p:nvPr>
            <p:ph type="body" sz="quarter" idx="12"/>
          </p:nvPr>
        </p:nvSpPr>
        <p:spPr>
          <a:xfrm>
            <a:off x="4674613" y="1804131"/>
            <a:ext cx="1939382" cy="322526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Text Placeholder 3"/>
          <p:cNvSpPr>
            <a:spLocks noGrp="1"/>
          </p:cNvSpPr>
          <p:nvPr>
            <p:ph type="body" sz="quarter" idx="13"/>
          </p:nvPr>
        </p:nvSpPr>
        <p:spPr>
          <a:xfrm>
            <a:off x="6819221" y="1804131"/>
            <a:ext cx="1939382" cy="322526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Text Placeholder 5"/>
          <p:cNvSpPr>
            <a:spLocks noGrp="1"/>
          </p:cNvSpPr>
          <p:nvPr>
            <p:ph type="body" sz="quarter" idx="14"/>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sp>
        <p:nvSpPr>
          <p:cNvPr id="3" name="Title 2"/>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200635718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ur column-figures">
    <p:spTree>
      <p:nvGrpSpPr>
        <p:cNvPr id="1" name=""/>
        <p:cNvGrpSpPr/>
        <p:nvPr/>
      </p:nvGrpSpPr>
      <p:grpSpPr>
        <a:xfrm>
          <a:off x="0" y="0"/>
          <a:ext cx="0" cy="0"/>
          <a:chOff x="0" y="0"/>
          <a:chExt cx="0" cy="0"/>
        </a:xfrm>
      </p:grpSpPr>
      <p:sp>
        <p:nvSpPr>
          <p:cNvPr id="5" name="Text Placeholder 4"/>
          <p:cNvSpPr>
            <a:spLocks noGrp="1"/>
          </p:cNvSpPr>
          <p:nvPr>
            <p:ph type="body" sz="quarter" idx="18"/>
          </p:nvPr>
        </p:nvSpPr>
        <p:spPr>
          <a:xfrm>
            <a:off x="385397" y="2449340"/>
            <a:ext cx="1939382" cy="234263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Text Placeholder 4"/>
          <p:cNvSpPr>
            <a:spLocks noGrp="1"/>
          </p:cNvSpPr>
          <p:nvPr>
            <p:ph type="body" sz="quarter" idx="19"/>
          </p:nvPr>
        </p:nvSpPr>
        <p:spPr>
          <a:xfrm>
            <a:off x="2530005" y="2449340"/>
            <a:ext cx="1939382" cy="234263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Text Placeholder 4"/>
          <p:cNvSpPr>
            <a:spLocks noGrp="1"/>
          </p:cNvSpPr>
          <p:nvPr>
            <p:ph type="body" sz="quarter" idx="20"/>
          </p:nvPr>
        </p:nvSpPr>
        <p:spPr>
          <a:xfrm>
            <a:off x="4674613" y="2449340"/>
            <a:ext cx="1939382" cy="234263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Text Placeholder 4"/>
          <p:cNvSpPr>
            <a:spLocks noGrp="1"/>
          </p:cNvSpPr>
          <p:nvPr>
            <p:ph type="body" sz="quarter" idx="21"/>
          </p:nvPr>
        </p:nvSpPr>
        <p:spPr>
          <a:xfrm>
            <a:off x="6819221" y="2449340"/>
            <a:ext cx="1939382" cy="234263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Text Placeholder 4"/>
          <p:cNvSpPr>
            <a:spLocks noGrp="1"/>
          </p:cNvSpPr>
          <p:nvPr>
            <p:ph type="body" sz="quarter" idx="22" hasCustomPrompt="1"/>
          </p:nvPr>
        </p:nvSpPr>
        <p:spPr>
          <a:xfrm>
            <a:off x="385397" y="1803600"/>
            <a:ext cx="1939382" cy="519435"/>
          </a:xfrm>
        </p:spPr>
        <p:txBody>
          <a:bodyPr/>
          <a:lstStyle>
            <a:lvl1pPr>
              <a:defRPr sz="3600">
                <a:solidFill>
                  <a:schemeClr val="accent2"/>
                </a:solidFill>
              </a:defRPr>
            </a:lvl1pPr>
          </a:lstStyle>
          <a:p>
            <a:pPr lvl="0"/>
            <a:r>
              <a:rPr lang="en-US" dirty="0" smtClean="0"/>
              <a:t>##</a:t>
            </a:r>
          </a:p>
        </p:txBody>
      </p:sp>
      <p:sp>
        <p:nvSpPr>
          <p:cNvPr id="10" name="Text Placeholder 4"/>
          <p:cNvSpPr>
            <a:spLocks noGrp="1"/>
          </p:cNvSpPr>
          <p:nvPr>
            <p:ph type="body" sz="quarter" idx="23" hasCustomPrompt="1"/>
          </p:nvPr>
        </p:nvSpPr>
        <p:spPr>
          <a:xfrm>
            <a:off x="2530005" y="1803600"/>
            <a:ext cx="1939382" cy="519435"/>
          </a:xfrm>
        </p:spPr>
        <p:txBody>
          <a:bodyPr/>
          <a:lstStyle>
            <a:lvl1pPr>
              <a:defRPr sz="3600">
                <a:solidFill>
                  <a:schemeClr val="accent2"/>
                </a:solidFill>
              </a:defRPr>
            </a:lvl1pPr>
          </a:lstStyle>
          <a:p>
            <a:pPr lvl="0"/>
            <a:r>
              <a:rPr lang="en-US" dirty="0" smtClean="0"/>
              <a:t>##</a:t>
            </a:r>
          </a:p>
        </p:txBody>
      </p:sp>
      <p:sp>
        <p:nvSpPr>
          <p:cNvPr id="11" name="Text Placeholder 4"/>
          <p:cNvSpPr>
            <a:spLocks noGrp="1"/>
          </p:cNvSpPr>
          <p:nvPr>
            <p:ph type="body" sz="quarter" idx="24" hasCustomPrompt="1"/>
          </p:nvPr>
        </p:nvSpPr>
        <p:spPr>
          <a:xfrm>
            <a:off x="4674613" y="1803600"/>
            <a:ext cx="1939382" cy="519435"/>
          </a:xfrm>
        </p:spPr>
        <p:txBody>
          <a:bodyPr/>
          <a:lstStyle>
            <a:lvl1pPr>
              <a:defRPr sz="3600">
                <a:solidFill>
                  <a:schemeClr val="accent2"/>
                </a:solidFill>
              </a:defRPr>
            </a:lvl1pPr>
          </a:lstStyle>
          <a:p>
            <a:pPr lvl="0"/>
            <a:r>
              <a:rPr lang="en-US" dirty="0" smtClean="0"/>
              <a:t>##</a:t>
            </a:r>
          </a:p>
        </p:txBody>
      </p:sp>
      <p:sp>
        <p:nvSpPr>
          <p:cNvPr id="12" name="Text Placeholder 4"/>
          <p:cNvSpPr>
            <a:spLocks noGrp="1"/>
          </p:cNvSpPr>
          <p:nvPr>
            <p:ph type="body" sz="quarter" idx="25" hasCustomPrompt="1"/>
          </p:nvPr>
        </p:nvSpPr>
        <p:spPr>
          <a:xfrm>
            <a:off x="6819221" y="1803600"/>
            <a:ext cx="1939382" cy="519435"/>
          </a:xfrm>
        </p:spPr>
        <p:txBody>
          <a:bodyPr/>
          <a:lstStyle>
            <a:lvl1pPr>
              <a:defRPr sz="3600">
                <a:solidFill>
                  <a:schemeClr val="accent2"/>
                </a:solidFill>
              </a:defRPr>
            </a:lvl1pPr>
          </a:lstStyle>
          <a:p>
            <a:pPr lvl="0"/>
            <a:r>
              <a:rPr lang="en-US" dirty="0" smtClean="0"/>
              <a:t>##</a:t>
            </a:r>
          </a:p>
        </p:txBody>
      </p:sp>
      <p:sp>
        <p:nvSpPr>
          <p:cNvPr id="13" name="Text Placeholder 5"/>
          <p:cNvSpPr>
            <a:spLocks noGrp="1"/>
          </p:cNvSpPr>
          <p:nvPr>
            <p:ph type="body" sz="quarter" idx="12"/>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sp>
        <p:nvSpPr>
          <p:cNvPr id="3" name="Title 2"/>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338704000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s">
    <p:spTree>
      <p:nvGrpSpPr>
        <p:cNvPr id="1" name=""/>
        <p:cNvGrpSpPr/>
        <p:nvPr/>
      </p:nvGrpSpPr>
      <p:grpSpPr>
        <a:xfrm>
          <a:off x="0" y="0"/>
          <a:ext cx="0" cy="0"/>
          <a:chOff x="0" y="0"/>
          <a:chExt cx="0" cy="0"/>
        </a:xfrm>
      </p:grpSpPr>
      <p:sp>
        <p:nvSpPr>
          <p:cNvPr id="4" name="Text Placeholder 5"/>
          <p:cNvSpPr>
            <a:spLocks noGrp="1"/>
          </p:cNvSpPr>
          <p:nvPr>
            <p:ph type="body" sz="quarter" idx="12"/>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sp>
        <p:nvSpPr>
          <p:cNvPr id="6" name="Text Placeholder 5"/>
          <p:cNvSpPr>
            <a:spLocks noGrp="1"/>
          </p:cNvSpPr>
          <p:nvPr>
            <p:ph type="body" sz="quarter" idx="21"/>
          </p:nvPr>
        </p:nvSpPr>
        <p:spPr>
          <a:xfrm>
            <a:off x="386883" y="1804131"/>
            <a:ext cx="4063468" cy="1624149"/>
          </a:xfrm>
          <a:ln>
            <a:solidFill>
              <a:schemeClr val="accent2"/>
            </a:solidFill>
          </a:ln>
        </p:spPr>
        <p:txBody>
          <a:bodyPr lIns="72000" tIns="72000" rIns="72000" bIns="72000"/>
          <a:lstStyle>
            <a:lvl1pPr>
              <a:spcAft>
                <a:spcPts val="257"/>
              </a:spcAft>
              <a:defRPr sz="1400" b="0">
                <a:solidFill>
                  <a:schemeClr val="accent2"/>
                </a:solidFill>
              </a:defRPr>
            </a:lvl1pPr>
            <a:lvl2pPr>
              <a:spcAft>
                <a:spcPts val="257"/>
              </a:spcAft>
              <a:defRPr sz="1197">
                <a:solidFill>
                  <a:schemeClr val="accent2"/>
                </a:solidFill>
              </a:defRPr>
            </a:lvl2pPr>
            <a:lvl3pPr marL="0" indent="0">
              <a:spcAft>
                <a:spcPts val="257"/>
              </a:spcAft>
              <a:buNone/>
              <a:defRPr sz="1197"/>
            </a:lvl3pPr>
          </a:lstStyle>
          <a:p>
            <a:pPr lvl="0"/>
            <a:r>
              <a:rPr lang="en-US" smtClean="0"/>
              <a:t>Edit Master text styles</a:t>
            </a:r>
          </a:p>
          <a:p>
            <a:pPr lvl="1"/>
            <a:r>
              <a:rPr lang="en-US" smtClean="0"/>
              <a:t>Second level</a:t>
            </a:r>
          </a:p>
          <a:p>
            <a:pPr lvl="2"/>
            <a:r>
              <a:rPr lang="en-US" smtClean="0"/>
              <a:t>Third level</a:t>
            </a:r>
          </a:p>
        </p:txBody>
      </p:sp>
      <p:sp>
        <p:nvSpPr>
          <p:cNvPr id="7" name="Text Placeholder 5"/>
          <p:cNvSpPr>
            <a:spLocks noGrp="1"/>
          </p:cNvSpPr>
          <p:nvPr>
            <p:ph type="body" sz="quarter" idx="22"/>
          </p:nvPr>
        </p:nvSpPr>
        <p:spPr>
          <a:xfrm>
            <a:off x="4695135" y="1804131"/>
            <a:ext cx="4063468" cy="1624149"/>
          </a:xfrm>
          <a:ln>
            <a:solidFill>
              <a:schemeClr val="accent2"/>
            </a:solidFill>
          </a:ln>
        </p:spPr>
        <p:txBody>
          <a:bodyPr lIns="72000" tIns="72000" rIns="72000" bIns="72000"/>
          <a:lstStyle>
            <a:lvl1pPr>
              <a:spcAft>
                <a:spcPts val="257"/>
              </a:spcAft>
              <a:defRPr sz="1400" b="0">
                <a:solidFill>
                  <a:schemeClr val="accent2"/>
                </a:solidFill>
              </a:defRPr>
            </a:lvl1pPr>
            <a:lvl2pPr>
              <a:spcAft>
                <a:spcPts val="257"/>
              </a:spcAft>
              <a:defRPr sz="1197">
                <a:solidFill>
                  <a:schemeClr val="accent2"/>
                </a:solidFill>
              </a:defRPr>
            </a:lvl2pPr>
            <a:lvl3pPr marL="0" indent="0">
              <a:spcAft>
                <a:spcPts val="257"/>
              </a:spcAft>
              <a:buNone/>
              <a:defRPr sz="1197"/>
            </a:lvl3pPr>
          </a:lstStyle>
          <a:p>
            <a:pPr lvl="0"/>
            <a:r>
              <a:rPr lang="en-US" smtClean="0"/>
              <a:t>Edit Master text styles</a:t>
            </a:r>
          </a:p>
          <a:p>
            <a:pPr lvl="1"/>
            <a:r>
              <a:rPr lang="en-US" smtClean="0"/>
              <a:t>Second level</a:t>
            </a:r>
          </a:p>
          <a:p>
            <a:pPr lvl="2"/>
            <a:r>
              <a:rPr lang="en-US" smtClean="0"/>
              <a:t>Third level</a:t>
            </a:r>
          </a:p>
        </p:txBody>
      </p:sp>
      <p:sp>
        <p:nvSpPr>
          <p:cNvPr id="8" name="Text Placeholder 5"/>
          <p:cNvSpPr>
            <a:spLocks noGrp="1"/>
          </p:cNvSpPr>
          <p:nvPr>
            <p:ph type="body" sz="quarter" idx="23"/>
          </p:nvPr>
        </p:nvSpPr>
        <p:spPr>
          <a:xfrm>
            <a:off x="386883" y="3670175"/>
            <a:ext cx="4063468" cy="1624149"/>
          </a:xfrm>
          <a:ln>
            <a:solidFill>
              <a:schemeClr val="accent2"/>
            </a:solidFill>
          </a:ln>
        </p:spPr>
        <p:txBody>
          <a:bodyPr lIns="72000" tIns="72000" rIns="72000" bIns="72000"/>
          <a:lstStyle>
            <a:lvl1pPr>
              <a:spcAft>
                <a:spcPts val="257"/>
              </a:spcAft>
              <a:defRPr sz="1400" b="0">
                <a:solidFill>
                  <a:schemeClr val="accent2"/>
                </a:solidFill>
              </a:defRPr>
            </a:lvl1pPr>
            <a:lvl2pPr>
              <a:spcAft>
                <a:spcPts val="257"/>
              </a:spcAft>
              <a:defRPr sz="1197">
                <a:solidFill>
                  <a:schemeClr val="accent2"/>
                </a:solidFill>
              </a:defRPr>
            </a:lvl2pPr>
            <a:lvl3pPr marL="0" indent="0">
              <a:spcAft>
                <a:spcPts val="257"/>
              </a:spcAft>
              <a:buNone/>
              <a:defRPr sz="1197"/>
            </a:lvl3pPr>
          </a:lstStyle>
          <a:p>
            <a:pPr lvl="0"/>
            <a:r>
              <a:rPr lang="en-US" smtClean="0"/>
              <a:t>Edit Master text styles</a:t>
            </a:r>
          </a:p>
          <a:p>
            <a:pPr lvl="1"/>
            <a:r>
              <a:rPr lang="en-US" smtClean="0"/>
              <a:t>Second level</a:t>
            </a:r>
          </a:p>
          <a:p>
            <a:pPr lvl="2"/>
            <a:r>
              <a:rPr lang="en-US" smtClean="0"/>
              <a:t>Third level</a:t>
            </a:r>
          </a:p>
        </p:txBody>
      </p:sp>
      <p:sp>
        <p:nvSpPr>
          <p:cNvPr id="9" name="Text Placeholder 5"/>
          <p:cNvSpPr>
            <a:spLocks noGrp="1"/>
          </p:cNvSpPr>
          <p:nvPr>
            <p:ph type="body" sz="quarter" idx="24"/>
          </p:nvPr>
        </p:nvSpPr>
        <p:spPr>
          <a:xfrm>
            <a:off x="4695135" y="3670175"/>
            <a:ext cx="4063468" cy="1624149"/>
          </a:xfrm>
          <a:ln>
            <a:solidFill>
              <a:schemeClr val="accent2"/>
            </a:solidFill>
          </a:ln>
        </p:spPr>
        <p:txBody>
          <a:bodyPr lIns="72000" tIns="72000" rIns="72000" bIns="72000"/>
          <a:lstStyle>
            <a:lvl1pPr>
              <a:spcAft>
                <a:spcPts val="257"/>
              </a:spcAft>
              <a:defRPr sz="1400" b="0">
                <a:solidFill>
                  <a:schemeClr val="accent2"/>
                </a:solidFill>
              </a:defRPr>
            </a:lvl1pPr>
            <a:lvl2pPr>
              <a:spcAft>
                <a:spcPts val="257"/>
              </a:spcAft>
              <a:defRPr sz="1197">
                <a:solidFill>
                  <a:schemeClr val="accent2"/>
                </a:solidFill>
              </a:defRPr>
            </a:lvl2pPr>
            <a:lvl3pPr marL="0" indent="0">
              <a:spcAft>
                <a:spcPts val="257"/>
              </a:spcAft>
              <a:buNone/>
              <a:defRPr sz="1197"/>
            </a:lvl3pPr>
          </a:lstStyle>
          <a:p>
            <a:pPr lvl="0"/>
            <a:r>
              <a:rPr lang="en-US" smtClean="0"/>
              <a:t>Edit Master text styles</a:t>
            </a:r>
          </a:p>
          <a:p>
            <a:pPr lvl="1"/>
            <a:r>
              <a:rPr lang="en-US" smtClean="0"/>
              <a:t>Second level</a:t>
            </a:r>
          </a:p>
          <a:p>
            <a:pPr lvl="2"/>
            <a:r>
              <a:rPr lang="en-US" smtClean="0"/>
              <a:t>Third level</a:t>
            </a:r>
          </a:p>
        </p:txBody>
      </p:sp>
      <p:sp>
        <p:nvSpPr>
          <p:cNvPr id="3" name="Title 2"/>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176479921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V_2">
    <p:spTree>
      <p:nvGrpSpPr>
        <p:cNvPr id="1" name=""/>
        <p:cNvGrpSpPr/>
        <p:nvPr/>
      </p:nvGrpSpPr>
      <p:grpSpPr>
        <a:xfrm>
          <a:off x="0" y="0"/>
          <a:ext cx="0" cy="0"/>
          <a:chOff x="0" y="0"/>
          <a:chExt cx="0" cy="0"/>
        </a:xfrm>
      </p:grpSpPr>
      <p:sp>
        <p:nvSpPr>
          <p:cNvPr id="7" name="Text Placeholder 5"/>
          <p:cNvSpPr>
            <a:spLocks noGrp="1"/>
          </p:cNvSpPr>
          <p:nvPr>
            <p:ph type="body" sz="quarter" idx="12"/>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sp>
        <p:nvSpPr>
          <p:cNvPr id="9" name="Picture Placeholder 8"/>
          <p:cNvSpPr>
            <a:spLocks noGrp="1"/>
          </p:cNvSpPr>
          <p:nvPr>
            <p:ph type="pic" sz="quarter" idx="21"/>
          </p:nvPr>
        </p:nvSpPr>
        <p:spPr>
          <a:xfrm>
            <a:off x="385397" y="1795492"/>
            <a:ext cx="861948" cy="1076400"/>
          </a:xfrm>
          <a:solidFill>
            <a:schemeClr val="bg1">
              <a:lumMod val="95000"/>
            </a:schemeClr>
          </a:solidFill>
        </p:spPr>
        <p:txBody>
          <a:bodyPr/>
          <a:lstStyle/>
          <a:p>
            <a:r>
              <a:rPr lang="en-US" smtClean="0"/>
              <a:t>Click icon to add picture</a:t>
            </a:r>
            <a:endParaRPr lang="en-GB" dirty="0"/>
          </a:p>
        </p:txBody>
      </p:sp>
      <p:sp>
        <p:nvSpPr>
          <p:cNvPr id="12" name="Text Placeholder 11"/>
          <p:cNvSpPr>
            <a:spLocks noGrp="1"/>
          </p:cNvSpPr>
          <p:nvPr>
            <p:ph type="body" sz="quarter" idx="22"/>
          </p:nvPr>
        </p:nvSpPr>
        <p:spPr>
          <a:xfrm>
            <a:off x="385397" y="3028004"/>
            <a:ext cx="4063468" cy="1261884"/>
          </a:xfrm>
        </p:spPr>
        <p:txBody>
          <a:bodyPr/>
          <a:lstStyle>
            <a:lvl1pPr>
              <a:defRPr sz="1200"/>
            </a:lvl1pPr>
            <a:lvl2pPr>
              <a:defRPr sz="1200"/>
            </a:lvl2pPr>
            <a:lvl3pPr>
              <a:defRPr sz="1200"/>
            </a:lvl3pPr>
            <a:lvl4pPr>
              <a:defRPr sz="1200"/>
            </a:lvl4pPr>
            <a:lvl5pPr>
              <a:defRPr sz="12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4" name="Text Placeholder 13"/>
          <p:cNvSpPr>
            <a:spLocks noGrp="1"/>
          </p:cNvSpPr>
          <p:nvPr>
            <p:ph type="body" sz="quarter" idx="23"/>
          </p:nvPr>
        </p:nvSpPr>
        <p:spPr>
          <a:xfrm>
            <a:off x="1339836" y="1795492"/>
            <a:ext cx="3108634" cy="980537"/>
          </a:xfrm>
        </p:spPr>
        <p:txBody>
          <a:bodyPr anchor="b"/>
          <a:lstStyle>
            <a:lvl1pPr>
              <a:defRPr sz="1600">
                <a:solidFill>
                  <a:schemeClr val="accent2"/>
                </a:solidFill>
              </a:defRPr>
            </a:lvl1pPr>
            <a:lvl2pPr>
              <a:defRPr sz="1197">
                <a:solidFill>
                  <a:schemeClr val="accent1"/>
                </a:solidFill>
              </a:defRPr>
            </a:lvl2pPr>
          </a:lstStyle>
          <a:p>
            <a:pPr lvl="0"/>
            <a:r>
              <a:rPr lang="en-US" smtClean="0"/>
              <a:t>Edit Master text styles</a:t>
            </a:r>
          </a:p>
          <a:p>
            <a:pPr lvl="1"/>
            <a:r>
              <a:rPr lang="en-US" smtClean="0"/>
              <a:t>Second level</a:t>
            </a:r>
          </a:p>
        </p:txBody>
      </p:sp>
      <p:sp>
        <p:nvSpPr>
          <p:cNvPr id="15" name="Picture Placeholder 8"/>
          <p:cNvSpPr>
            <a:spLocks noGrp="1"/>
          </p:cNvSpPr>
          <p:nvPr>
            <p:ph type="pic" sz="quarter" idx="24"/>
          </p:nvPr>
        </p:nvSpPr>
        <p:spPr>
          <a:xfrm>
            <a:off x="4695135" y="1795492"/>
            <a:ext cx="861948" cy="1076400"/>
          </a:xfrm>
          <a:solidFill>
            <a:schemeClr val="bg1">
              <a:lumMod val="95000"/>
            </a:schemeClr>
          </a:solidFill>
        </p:spPr>
        <p:txBody>
          <a:bodyPr/>
          <a:lstStyle/>
          <a:p>
            <a:r>
              <a:rPr lang="en-US" smtClean="0"/>
              <a:t>Click icon to add picture</a:t>
            </a:r>
            <a:endParaRPr lang="en-GB" dirty="0"/>
          </a:p>
        </p:txBody>
      </p:sp>
      <p:sp>
        <p:nvSpPr>
          <p:cNvPr id="17" name="Text Placeholder 11"/>
          <p:cNvSpPr>
            <a:spLocks noGrp="1"/>
          </p:cNvSpPr>
          <p:nvPr>
            <p:ph type="body" sz="quarter" idx="25"/>
          </p:nvPr>
        </p:nvSpPr>
        <p:spPr>
          <a:xfrm>
            <a:off x="4695135" y="3028004"/>
            <a:ext cx="4063468" cy="1261884"/>
          </a:xfrm>
        </p:spPr>
        <p:txBody>
          <a:bodyPr/>
          <a:lstStyle>
            <a:lvl1pPr>
              <a:defRPr sz="1200"/>
            </a:lvl1pPr>
            <a:lvl2pPr>
              <a:defRPr sz="1200"/>
            </a:lvl2pPr>
            <a:lvl3pPr>
              <a:defRPr sz="1200"/>
            </a:lvl3pPr>
            <a:lvl4pPr>
              <a:defRPr sz="1200"/>
            </a:lvl4pPr>
            <a:lvl5pPr>
              <a:defRPr sz="12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8" name="Text Placeholder 13"/>
          <p:cNvSpPr>
            <a:spLocks noGrp="1"/>
          </p:cNvSpPr>
          <p:nvPr>
            <p:ph type="body" sz="quarter" idx="26"/>
          </p:nvPr>
        </p:nvSpPr>
        <p:spPr>
          <a:xfrm>
            <a:off x="5649970" y="1795492"/>
            <a:ext cx="3108634" cy="980537"/>
          </a:xfrm>
        </p:spPr>
        <p:txBody>
          <a:bodyPr anchor="b"/>
          <a:lstStyle>
            <a:lvl1pPr>
              <a:defRPr sz="1600">
                <a:solidFill>
                  <a:schemeClr val="accent2"/>
                </a:solidFill>
              </a:defRPr>
            </a:lvl1pPr>
            <a:lvl2pPr>
              <a:defRPr sz="1197">
                <a:solidFill>
                  <a:schemeClr val="accent1"/>
                </a:solidFill>
              </a:defRPr>
            </a:lvl2pPr>
          </a:lstStyle>
          <a:p>
            <a:pPr lvl="0"/>
            <a:r>
              <a:rPr lang="en-US" smtClean="0"/>
              <a:t>Edit Master text styles</a:t>
            </a:r>
          </a:p>
          <a:p>
            <a:pPr lvl="1"/>
            <a:r>
              <a:rPr lang="en-US" smtClean="0"/>
              <a:t>Second level</a:t>
            </a:r>
          </a:p>
        </p:txBody>
      </p:sp>
      <p:cxnSp>
        <p:nvCxnSpPr>
          <p:cNvPr id="10" name="Straight Connector 9"/>
          <p:cNvCxnSpPr/>
          <p:nvPr userDrawn="1">
            <p:custDataLst>
              <p:tags r:id="rId1"/>
            </p:custDataLst>
          </p:nvPr>
        </p:nvCxnSpPr>
        <p:spPr>
          <a:xfrm>
            <a:off x="385397" y="2890561"/>
            <a:ext cx="4063468" cy="0"/>
          </a:xfrm>
          <a:prstGeom prst="line">
            <a:avLst/>
          </a:prstGeom>
          <a:ln w="381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custDataLst>
              <p:tags r:id="rId2"/>
            </p:custDataLst>
          </p:nvPr>
        </p:nvCxnSpPr>
        <p:spPr>
          <a:xfrm>
            <a:off x="4695135" y="2890561"/>
            <a:ext cx="4063468" cy="0"/>
          </a:xfrm>
          <a:prstGeom prst="line">
            <a:avLst/>
          </a:prstGeom>
          <a:ln w="381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Text Placeholder 20"/>
          <p:cNvSpPr>
            <a:spLocks noGrp="1"/>
          </p:cNvSpPr>
          <p:nvPr>
            <p:ph type="body" sz="quarter" idx="28"/>
          </p:nvPr>
        </p:nvSpPr>
        <p:spPr>
          <a:xfrm>
            <a:off x="385525" y="6113051"/>
            <a:ext cx="4062945" cy="131574"/>
          </a:xfrm>
        </p:spPr>
        <p:txBody>
          <a:bodyPr anchor="b"/>
          <a:lstStyle>
            <a:lvl1pPr>
              <a:defRPr sz="855" b="0">
                <a:solidFill>
                  <a:schemeClr val="accent2"/>
                </a:solidFill>
              </a:defRPr>
            </a:lvl1pPr>
          </a:lstStyle>
          <a:p>
            <a:pPr lvl="0"/>
            <a:r>
              <a:rPr lang="en-US" smtClean="0"/>
              <a:t>Edit Master text styles</a:t>
            </a:r>
          </a:p>
        </p:txBody>
      </p:sp>
      <p:sp>
        <p:nvSpPr>
          <p:cNvPr id="22" name="Text Placeholder 20"/>
          <p:cNvSpPr>
            <a:spLocks noGrp="1"/>
          </p:cNvSpPr>
          <p:nvPr>
            <p:ph type="body" sz="quarter" idx="29"/>
          </p:nvPr>
        </p:nvSpPr>
        <p:spPr>
          <a:xfrm>
            <a:off x="4695659" y="6113051"/>
            <a:ext cx="4062945" cy="131574"/>
          </a:xfrm>
        </p:spPr>
        <p:txBody>
          <a:bodyPr anchor="b"/>
          <a:lstStyle>
            <a:lvl1pPr>
              <a:defRPr sz="855" b="0">
                <a:solidFill>
                  <a:schemeClr val="accent2"/>
                </a:solidFill>
              </a:defRPr>
            </a:lvl1pPr>
          </a:lstStyle>
          <a:p>
            <a:pPr lvl="0"/>
            <a:r>
              <a:rPr lang="en-US" smtClean="0"/>
              <a:t>Edit Master text styles</a:t>
            </a:r>
          </a:p>
        </p:txBody>
      </p:sp>
      <p:sp>
        <p:nvSpPr>
          <p:cNvPr id="3" name="Title 2"/>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363953353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V_3">
    <p:spTree>
      <p:nvGrpSpPr>
        <p:cNvPr id="1" name=""/>
        <p:cNvGrpSpPr/>
        <p:nvPr/>
      </p:nvGrpSpPr>
      <p:grpSpPr>
        <a:xfrm>
          <a:off x="0" y="0"/>
          <a:ext cx="0" cy="0"/>
          <a:chOff x="0" y="0"/>
          <a:chExt cx="0" cy="0"/>
        </a:xfrm>
      </p:grpSpPr>
      <p:sp>
        <p:nvSpPr>
          <p:cNvPr id="7" name="Text Placeholder 5"/>
          <p:cNvSpPr>
            <a:spLocks noGrp="1"/>
          </p:cNvSpPr>
          <p:nvPr>
            <p:ph type="body" sz="quarter" idx="12"/>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sp>
        <p:nvSpPr>
          <p:cNvPr id="9" name="Picture Placeholder 8"/>
          <p:cNvSpPr>
            <a:spLocks noGrp="1"/>
          </p:cNvSpPr>
          <p:nvPr>
            <p:ph type="pic" sz="quarter" idx="21"/>
          </p:nvPr>
        </p:nvSpPr>
        <p:spPr>
          <a:xfrm>
            <a:off x="385397" y="1795492"/>
            <a:ext cx="861948" cy="1076400"/>
          </a:xfrm>
          <a:solidFill>
            <a:schemeClr val="bg1">
              <a:lumMod val="95000"/>
            </a:schemeClr>
          </a:solidFill>
        </p:spPr>
        <p:txBody>
          <a:bodyPr/>
          <a:lstStyle/>
          <a:p>
            <a:r>
              <a:rPr lang="en-US" smtClean="0"/>
              <a:t>Click icon to add picture</a:t>
            </a:r>
            <a:endParaRPr lang="en-GB" dirty="0"/>
          </a:p>
        </p:txBody>
      </p:sp>
      <p:sp>
        <p:nvSpPr>
          <p:cNvPr id="12" name="Text Placeholder 11"/>
          <p:cNvSpPr>
            <a:spLocks noGrp="1"/>
          </p:cNvSpPr>
          <p:nvPr>
            <p:ph type="body" sz="quarter" idx="22"/>
          </p:nvPr>
        </p:nvSpPr>
        <p:spPr>
          <a:xfrm>
            <a:off x="385397" y="3028003"/>
            <a:ext cx="2647219" cy="270403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4" name="Text Placeholder 13"/>
          <p:cNvSpPr>
            <a:spLocks noGrp="1"/>
          </p:cNvSpPr>
          <p:nvPr>
            <p:ph type="body" sz="quarter" idx="23"/>
          </p:nvPr>
        </p:nvSpPr>
        <p:spPr>
          <a:xfrm>
            <a:off x="1339837" y="1795492"/>
            <a:ext cx="1692779" cy="980537"/>
          </a:xfrm>
        </p:spPr>
        <p:txBody>
          <a:bodyPr anchor="b"/>
          <a:lstStyle>
            <a:lvl1pPr>
              <a:defRPr sz="1600">
                <a:solidFill>
                  <a:schemeClr val="accent2"/>
                </a:solidFill>
              </a:defRPr>
            </a:lvl1pPr>
            <a:lvl2pPr>
              <a:defRPr sz="1197">
                <a:solidFill>
                  <a:schemeClr val="accent1"/>
                </a:solidFill>
              </a:defRPr>
            </a:lvl2pPr>
          </a:lstStyle>
          <a:p>
            <a:pPr lvl="0"/>
            <a:r>
              <a:rPr lang="en-US" smtClean="0"/>
              <a:t>Edit Master text styles</a:t>
            </a:r>
          </a:p>
          <a:p>
            <a:pPr lvl="1"/>
            <a:r>
              <a:rPr lang="en-US" smtClean="0"/>
              <a:t>Second level</a:t>
            </a:r>
          </a:p>
        </p:txBody>
      </p:sp>
      <p:cxnSp>
        <p:nvCxnSpPr>
          <p:cNvPr id="10" name="Straight Connector 9"/>
          <p:cNvCxnSpPr/>
          <p:nvPr userDrawn="1">
            <p:custDataLst>
              <p:tags r:id="rId1"/>
            </p:custDataLst>
          </p:nvPr>
        </p:nvCxnSpPr>
        <p:spPr>
          <a:xfrm>
            <a:off x="385397" y="2890561"/>
            <a:ext cx="2647219" cy="0"/>
          </a:xfrm>
          <a:prstGeom prst="line">
            <a:avLst/>
          </a:prstGeom>
          <a:ln w="381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Picture Placeholder 8"/>
          <p:cNvSpPr>
            <a:spLocks noGrp="1"/>
          </p:cNvSpPr>
          <p:nvPr>
            <p:ph type="pic" sz="quarter" idx="24"/>
          </p:nvPr>
        </p:nvSpPr>
        <p:spPr>
          <a:xfrm>
            <a:off x="3248390" y="1795492"/>
            <a:ext cx="861948" cy="1076400"/>
          </a:xfrm>
          <a:solidFill>
            <a:schemeClr val="bg1">
              <a:lumMod val="95000"/>
            </a:schemeClr>
          </a:solidFill>
        </p:spPr>
        <p:txBody>
          <a:bodyPr/>
          <a:lstStyle/>
          <a:p>
            <a:r>
              <a:rPr lang="en-US" smtClean="0"/>
              <a:t>Click icon to add picture</a:t>
            </a:r>
            <a:endParaRPr lang="en-GB" dirty="0"/>
          </a:p>
        </p:txBody>
      </p:sp>
      <p:sp>
        <p:nvSpPr>
          <p:cNvPr id="19" name="Text Placeholder 11"/>
          <p:cNvSpPr>
            <a:spLocks noGrp="1"/>
          </p:cNvSpPr>
          <p:nvPr>
            <p:ph type="body" sz="quarter" idx="25"/>
          </p:nvPr>
        </p:nvSpPr>
        <p:spPr>
          <a:xfrm>
            <a:off x="3248391" y="3028003"/>
            <a:ext cx="2647219" cy="270403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0" name="Text Placeholder 13"/>
          <p:cNvSpPr>
            <a:spLocks noGrp="1"/>
          </p:cNvSpPr>
          <p:nvPr>
            <p:ph type="body" sz="quarter" idx="26"/>
          </p:nvPr>
        </p:nvSpPr>
        <p:spPr>
          <a:xfrm>
            <a:off x="4202830" y="1795492"/>
            <a:ext cx="1692779" cy="980537"/>
          </a:xfrm>
        </p:spPr>
        <p:txBody>
          <a:bodyPr anchor="b"/>
          <a:lstStyle>
            <a:lvl1pPr>
              <a:defRPr sz="1600">
                <a:solidFill>
                  <a:schemeClr val="accent2"/>
                </a:solidFill>
              </a:defRPr>
            </a:lvl1pPr>
            <a:lvl2pPr>
              <a:defRPr sz="1197">
                <a:solidFill>
                  <a:schemeClr val="accent1"/>
                </a:solidFill>
              </a:defRPr>
            </a:lvl2pPr>
          </a:lstStyle>
          <a:p>
            <a:pPr lvl="0"/>
            <a:r>
              <a:rPr lang="en-US" smtClean="0"/>
              <a:t>Edit Master text styles</a:t>
            </a:r>
          </a:p>
          <a:p>
            <a:pPr lvl="1"/>
            <a:r>
              <a:rPr lang="en-US" smtClean="0"/>
              <a:t>Second level</a:t>
            </a:r>
          </a:p>
        </p:txBody>
      </p:sp>
      <p:cxnSp>
        <p:nvCxnSpPr>
          <p:cNvPr id="21" name="Straight Connector 20"/>
          <p:cNvCxnSpPr/>
          <p:nvPr userDrawn="1">
            <p:custDataLst>
              <p:tags r:id="rId2"/>
            </p:custDataLst>
          </p:nvPr>
        </p:nvCxnSpPr>
        <p:spPr>
          <a:xfrm>
            <a:off x="3248391" y="2890561"/>
            <a:ext cx="2647219" cy="0"/>
          </a:xfrm>
          <a:prstGeom prst="line">
            <a:avLst/>
          </a:prstGeom>
          <a:ln w="381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Picture Placeholder 8"/>
          <p:cNvSpPr>
            <a:spLocks noGrp="1"/>
          </p:cNvSpPr>
          <p:nvPr>
            <p:ph type="pic" sz="quarter" idx="27"/>
          </p:nvPr>
        </p:nvSpPr>
        <p:spPr>
          <a:xfrm>
            <a:off x="6111385" y="1795492"/>
            <a:ext cx="861948" cy="1076400"/>
          </a:xfrm>
          <a:solidFill>
            <a:schemeClr val="bg1">
              <a:lumMod val="95000"/>
            </a:schemeClr>
          </a:solidFill>
        </p:spPr>
        <p:txBody>
          <a:bodyPr/>
          <a:lstStyle/>
          <a:p>
            <a:r>
              <a:rPr lang="en-US" smtClean="0"/>
              <a:t>Click icon to add picture</a:t>
            </a:r>
            <a:endParaRPr lang="en-GB" dirty="0"/>
          </a:p>
        </p:txBody>
      </p:sp>
      <p:sp>
        <p:nvSpPr>
          <p:cNvPr id="23" name="Text Placeholder 11"/>
          <p:cNvSpPr>
            <a:spLocks noGrp="1"/>
          </p:cNvSpPr>
          <p:nvPr>
            <p:ph type="body" sz="quarter" idx="28"/>
          </p:nvPr>
        </p:nvSpPr>
        <p:spPr>
          <a:xfrm>
            <a:off x="6111385" y="3028003"/>
            <a:ext cx="2647219" cy="270403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4" name="Text Placeholder 13"/>
          <p:cNvSpPr>
            <a:spLocks noGrp="1"/>
          </p:cNvSpPr>
          <p:nvPr>
            <p:ph type="body" sz="quarter" idx="29"/>
          </p:nvPr>
        </p:nvSpPr>
        <p:spPr>
          <a:xfrm>
            <a:off x="7065825" y="1795492"/>
            <a:ext cx="1692779" cy="980537"/>
          </a:xfrm>
        </p:spPr>
        <p:txBody>
          <a:bodyPr anchor="b"/>
          <a:lstStyle>
            <a:lvl1pPr>
              <a:defRPr sz="1600">
                <a:solidFill>
                  <a:schemeClr val="accent2"/>
                </a:solidFill>
              </a:defRPr>
            </a:lvl1pPr>
            <a:lvl2pPr>
              <a:defRPr sz="1197">
                <a:solidFill>
                  <a:schemeClr val="accent1"/>
                </a:solidFill>
              </a:defRPr>
            </a:lvl2pPr>
          </a:lstStyle>
          <a:p>
            <a:pPr lvl="0"/>
            <a:r>
              <a:rPr lang="en-US" smtClean="0"/>
              <a:t>Edit Master text styles</a:t>
            </a:r>
          </a:p>
          <a:p>
            <a:pPr lvl="1"/>
            <a:r>
              <a:rPr lang="en-US" smtClean="0"/>
              <a:t>Second level</a:t>
            </a:r>
          </a:p>
        </p:txBody>
      </p:sp>
      <p:cxnSp>
        <p:nvCxnSpPr>
          <p:cNvPr id="25" name="Straight Connector 24"/>
          <p:cNvCxnSpPr/>
          <p:nvPr userDrawn="1">
            <p:custDataLst>
              <p:tags r:id="rId3"/>
            </p:custDataLst>
          </p:nvPr>
        </p:nvCxnSpPr>
        <p:spPr>
          <a:xfrm>
            <a:off x="6111385" y="2890561"/>
            <a:ext cx="2647219" cy="0"/>
          </a:xfrm>
          <a:prstGeom prst="line">
            <a:avLst/>
          </a:prstGeom>
          <a:ln w="381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Text Placeholder 20"/>
          <p:cNvSpPr>
            <a:spLocks noGrp="1"/>
          </p:cNvSpPr>
          <p:nvPr>
            <p:ph type="body" sz="quarter" idx="30"/>
          </p:nvPr>
        </p:nvSpPr>
        <p:spPr>
          <a:xfrm>
            <a:off x="385525" y="6112800"/>
            <a:ext cx="2647090" cy="138499"/>
          </a:xfrm>
        </p:spPr>
        <p:txBody>
          <a:bodyPr anchor="b"/>
          <a:lstStyle>
            <a:lvl1pPr>
              <a:defRPr sz="900" b="0">
                <a:solidFill>
                  <a:schemeClr val="accent2"/>
                </a:solidFill>
              </a:defRPr>
            </a:lvl1pPr>
          </a:lstStyle>
          <a:p>
            <a:pPr lvl="0"/>
            <a:r>
              <a:rPr lang="en-US" smtClean="0"/>
              <a:t>Edit Master text styles</a:t>
            </a:r>
          </a:p>
        </p:txBody>
      </p:sp>
      <p:sp>
        <p:nvSpPr>
          <p:cNvPr id="27" name="Text Placeholder 20"/>
          <p:cNvSpPr>
            <a:spLocks noGrp="1"/>
          </p:cNvSpPr>
          <p:nvPr>
            <p:ph type="body" sz="quarter" idx="31"/>
          </p:nvPr>
        </p:nvSpPr>
        <p:spPr>
          <a:xfrm>
            <a:off x="3248519" y="6112800"/>
            <a:ext cx="2647090" cy="138499"/>
          </a:xfrm>
        </p:spPr>
        <p:txBody>
          <a:bodyPr anchor="b"/>
          <a:lstStyle>
            <a:lvl1pPr>
              <a:defRPr sz="900" b="0">
                <a:solidFill>
                  <a:schemeClr val="accent2"/>
                </a:solidFill>
              </a:defRPr>
            </a:lvl1pPr>
          </a:lstStyle>
          <a:p>
            <a:pPr lvl="0"/>
            <a:r>
              <a:rPr lang="en-US" smtClean="0"/>
              <a:t>Edit Master text styles</a:t>
            </a:r>
          </a:p>
        </p:txBody>
      </p:sp>
      <p:sp>
        <p:nvSpPr>
          <p:cNvPr id="28" name="Text Placeholder 20"/>
          <p:cNvSpPr>
            <a:spLocks noGrp="1"/>
          </p:cNvSpPr>
          <p:nvPr>
            <p:ph type="body" sz="quarter" idx="32"/>
          </p:nvPr>
        </p:nvSpPr>
        <p:spPr>
          <a:xfrm>
            <a:off x="6111514" y="6112800"/>
            <a:ext cx="2647090" cy="138499"/>
          </a:xfrm>
        </p:spPr>
        <p:txBody>
          <a:bodyPr anchor="b"/>
          <a:lstStyle>
            <a:lvl1pPr>
              <a:defRPr sz="900" b="0">
                <a:solidFill>
                  <a:schemeClr val="accent2"/>
                </a:solidFill>
              </a:defRPr>
            </a:lvl1pPr>
          </a:lstStyle>
          <a:p>
            <a:pPr lvl="0"/>
            <a:r>
              <a:rPr lang="en-US" smtClean="0"/>
              <a:t>Edit Master text styles</a:t>
            </a:r>
          </a:p>
        </p:txBody>
      </p:sp>
      <p:sp>
        <p:nvSpPr>
          <p:cNvPr id="3" name="Title 2"/>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400057241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phic and content left">
    <p:spTree>
      <p:nvGrpSpPr>
        <p:cNvPr id="1" name=""/>
        <p:cNvGrpSpPr/>
        <p:nvPr/>
      </p:nvGrpSpPr>
      <p:grpSpPr>
        <a:xfrm>
          <a:off x="0" y="0"/>
          <a:ext cx="0" cy="0"/>
          <a:chOff x="0" y="0"/>
          <a:chExt cx="0" cy="0"/>
        </a:xfrm>
      </p:grpSpPr>
      <p:sp>
        <p:nvSpPr>
          <p:cNvPr id="3" name="Text Placeholder 5"/>
          <p:cNvSpPr>
            <a:spLocks noGrp="1"/>
          </p:cNvSpPr>
          <p:nvPr>
            <p:ph type="body" sz="quarter" idx="12"/>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sp>
        <p:nvSpPr>
          <p:cNvPr id="4" name="Text Placeholder 4"/>
          <p:cNvSpPr>
            <a:spLocks noGrp="1"/>
          </p:cNvSpPr>
          <p:nvPr>
            <p:ph type="body" sz="quarter" idx="11"/>
          </p:nvPr>
        </p:nvSpPr>
        <p:spPr>
          <a:xfrm>
            <a:off x="385397" y="1804131"/>
            <a:ext cx="4063468" cy="257157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Title 5"/>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49295614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aphic and content right">
    <p:spTree>
      <p:nvGrpSpPr>
        <p:cNvPr id="1" name=""/>
        <p:cNvGrpSpPr/>
        <p:nvPr/>
      </p:nvGrpSpPr>
      <p:grpSpPr>
        <a:xfrm>
          <a:off x="0" y="0"/>
          <a:ext cx="0" cy="0"/>
          <a:chOff x="0" y="0"/>
          <a:chExt cx="0" cy="0"/>
        </a:xfrm>
      </p:grpSpPr>
      <p:sp>
        <p:nvSpPr>
          <p:cNvPr id="3" name="Text Placeholder 5"/>
          <p:cNvSpPr>
            <a:spLocks noGrp="1"/>
          </p:cNvSpPr>
          <p:nvPr>
            <p:ph type="body" sz="quarter" idx="12"/>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sp>
        <p:nvSpPr>
          <p:cNvPr id="4" name="Text Placeholder 4"/>
          <p:cNvSpPr>
            <a:spLocks noGrp="1"/>
          </p:cNvSpPr>
          <p:nvPr>
            <p:ph type="body" sz="quarter" idx="11"/>
          </p:nvPr>
        </p:nvSpPr>
        <p:spPr>
          <a:xfrm>
            <a:off x="4695135" y="1804131"/>
            <a:ext cx="4063468" cy="257157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itle 4"/>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344583690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H-column with figures">
    <p:spTree>
      <p:nvGrpSpPr>
        <p:cNvPr id="1" name=""/>
        <p:cNvGrpSpPr/>
        <p:nvPr/>
      </p:nvGrpSpPr>
      <p:grpSpPr>
        <a:xfrm>
          <a:off x="0" y="0"/>
          <a:ext cx="0" cy="0"/>
          <a:chOff x="0" y="0"/>
          <a:chExt cx="0" cy="0"/>
        </a:xfrm>
      </p:grpSpPr>
      <p:sp>
        <p:nvSpPr>
          <p:cNvPr id="3" name="Text Placeholder 4"/>
          <p:cNvSpPr>
            <a:spLocks noGrp="1"/>
          </p:cNvSpPr>
          <p:nvPr>
            <p:ph type="body" sz="quarter" idx="11"/>
          </p:nvPr>
        </p:nvSpPr>
        <p:spPr>
          <a:xfrm>
            <a:off x="385397" y="1804131"/>
            <a:ext cx="4063468" cy="257157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4"/>
          <p:cNvSpPr>
            <a:spLocks noGrp="1"/>
          </p:cNvSpPr>
          <p:nvPr>
            <p:ph type="body" sz="quarter" idx="20"/>
          </p:nvPr>
        </p:nvSpPr>
        <p:spPr>
          <a:xfrm>
            <a:off x="4674613" y="2449340"/>
            <a:ext cx="1939382" cy="234263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21"/>
          </p:nvPr>
        </p:nvSpPr>
        <p:spPr>
          <a:xfrm>
            <a:off x="6819221" y="2449340"/>
            <a:ext cx="1939382" cy="234263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Text Placeholder 4"/>
          <p:cNvSpPr>
            <a:spLocks noGrp="1"/>
          </p:cNvSpPr>
          <p:nvPr>
            <p:ph type="body" sz="quarter" idx="24" hasCustomPrompt="1"/>
          </p:nvPr>
        </p:nvSpPr>
        <p:spPr>
          <a:xfrm>
            <a:off x="4674613" y="1803600"/>
            <a:ext cx="1939382" cy="519435"/>
          </a:xfrm>
        </p:spPr>
        <p:txBody>
          <a:bodyPr/>
          <a:lstStyle>
            <a:lvl1pPr>
              <a:defRPr sz="3600">
                <a:solidFill>
                  <a:schemeClr val="accent2"/>
                </a:solidFill>
              </a:defRPr>
            </a:lvl1pPr>
          </a:lstStyle>
          <a:p>
            <a:pPr lvl="0"/>
            <a:r>
              <a:rPr lang="en-US" dirty="0" smtClean="0"/>
              <a:t>##</a:t>
            </a:r>
          </a:p>
        </p:txBody>
      </p:sp>
      <p:sp>
        <p:nvSpPr>
          <p:cNvPr id="7" name="Text Placeholder 4"/>
          <p:cNvSpPr>
            <a:spLocks noGrp="1"/>
          </p:cNvSpPr>
          <p:nvPr>
            <p:ph type="body" sz="quarter" idx="25" hasCustomPrompt="1"/>
          </p:nvPr>
        </p:nvSpPr>
        <p:spPr>
          <a:xfrm>
            <a:off x="6819221" y="1803600"/>
            <a:ext cx="1939382" cy="519435"/>
          </a:xfrm>
        </p:spPr>
        <p:txBody>
          <a:bodyPr/>
          <a:lstStyle>
            <a:lvl1pPr>
              <a:defRPr sz="3600">
                <a:solidFill>
                  <a:schemeClr val="accent2"/>
                </a:solidFill>
              </a:defRPr>
            </a:lvl1pPr>
          </a:lstStyle>
          <a:p>
            <a:pPr lvl="0"/>
            <a:r>
              <a:rPr lang="en-US" dirty="0" smtClean="0"/>
              <a:t>##</a:t>
            </a:r>
          </a:p>
        </p:txBody>
      </p:sp>
      <p:sp>
        <p:nvSpPr>
          <p:cNvPr id="8" name="Text Placeholder 5"/>
          <p:cNvSpPr>
            <a:spLocks noGrp="1"/>
          </p:cNvSpPr>
          <p:nvPr>
            <p:ph type="body" sz="quarter" idx="12"/>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sp>
        <p:nvSpPr>
          <p:cNvPr id="9" name="Title 8"/>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158708968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H-column with figures">
    <p:spTree>
      <p:nvGrpSpPr>
        <p:cNvPr id="1" name=""/>
        <p:cNvGrpSpPr/>
        <p:nvPr/>
      </p:nvGrpSpPr>
      <p:grpSpPr>
        <a:xfrm>
          <a:off x="0" y="0"/>
          <a:ext cx="0" cy="0"/>
          <a:chOff x="0" y="0"/>
          <a:chExt cx="0" cy="0"/>
        </a:xfrm>
      </p:grpSpPr>
      <p:sp>
        <p:nvSpPr>
          <p:cNvPr id="3" name="Text Placeholder 4"/>
          <p:cNvSpPr>
            <a:spLocks noGrp="1"/>
          </p:cNvSpPr>
          <p:nvPr>
            <p:ph type="body" sz="quarter" idx="11"/>
          </p:nvPr>
        </p:nvSpPr>
        <p:spPr>
          <a:xfrm>
            <a:off x="4695135" y="1804131"/>
            <a:ext cx="4063468" cy="257157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4"/>
          <p:cNvSpPr>
            <a:spLocks noGrp="1"/>
          </p:cNvSpPr>
          <p:nvPr>
            <p:ph type="body" sz="quarter" idx="20"/>
          </p:nvPr>
        </p:nvSpPr>
        <p:spPr>
          <a:xfrm>
            <a:off x="385397" y="2449340"/>
            <a:ext cx="1939382" cy="234263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21"/>
          </p:nvPr>
        </p:nvSpPr>
        <p:spPr>
          <a:xfrm>
            <a:off x="2530005" y="2449340"/>
            <a:ext cx="1939382" cy="234263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Text Placeholder 4"/>
          <p:cNvSpPr>
            <a:spLocks noGrp="1"/>
          </p:cNvSpPr>
          <p:nvPr>
            <p:ph type="body" sz="quarter" idx="24" hasCustomPrompt="1"/>
          </p:nvPr>
        </p:nvSpPr>
        <p:spPr>
          <a:xfrm>
            <a:off x="385397" y="1803600"/>
            <a:ext cx="1939382" cy="519435"/>
          </a:xfrm>
        </p:spPr>
        <p:txBody>
          <a:bodyPr/>
          <a:lstStyle>
            <a:lvl1pPr>
              <a:defRPr sz="3600">
                <a:solidFill>
                  <a:schemeClr val="accent2"/>
                </a:solidFill>
              </a:defRPr>
            </a:lvl1pPr>
          </a:lstStyle>
          <a:p>
            <a:pPr lvl="0"/>
            <a:r>
              <a:rPr lang="en-US" dirty="0" smtClean="0"/>
              <a:t>##</a:t>
            </a:r>
          </a:p>
        </p:txBody>
      </p:sp>
      <p:sp>
        <p:nvSpPr>
          <p:cNvPr id="7" name="Text Placeholder 4"/>
          <p:cNvSpPr>
            <a:spLocks noGrp="1"/>
          </p:cNvSpPr>
          <p:nvPr>
            <p:ph type="body" sz="quarter" idx="25" hasCustomPrompt="1"/>
          </p:nvPr>
        </p:nvSpPr>
        <p:spPr>
          <a:xfrm>
            <a:off x="2530005" y="1803600"/>
            <a:ext cx="1939382" cy="519435"/>
          </a:xfrm>
        </p:spPr>
        <p:txBody>
          <a:bodyPr/>
          <a:lstStyle>
            <a:lvl1pPr>
              <a:defRPr sz="3600">
                <a:solidFill>
                  <a:schemeClr val="accent2"/>
                </a:solidFill>
              </a:defRPr>
            </a:lvl1pPr>
          </a:lstStyle>
          <a:p>
            <a:pPr lvl="0"/>
            <a:r>
              <a:rPr lang="en-US" dirty="0" smtClean="0"/>
              <a:t>##</a:t>
            </a:r>
          </a:p>
        </p:txBody>
      </p:sp>
      <p:sp>
        <p:nvSpPr>
          <p:cNvPr id="8" name="Text Placeholder 5"/>
          <p:cNvSpPr>
            <a:spLocks noGrp="1"/>
          </p:cNvSpPr>
          <p:nvPr>
            <p:ph type="body" sz="quarter" idx="12"/>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sp>
        <p:nvSpPr>
          <p:cNvPr id="9" name="Title 8"/>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40268526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ey message_bottom">
    <p:spTree>
      <p:nvGrpSpPr>
        <p:cNvPr id="1" name=""/>
        <p:cNvGrpSpPr/>
        <p:nvPr/>
      </p:nvGrpSpPr>
      <p:grpSpPr>
        <a:xfrm>
          <a:off x="0" y="0"/>
          <a:ext cx="0" cy="0"/>
          <a:chOff x="0" y="0"/>
          <a:chExt cx="0" cy="0"/>
        </a:xfrm>
      </p:grpSpPr>
      <p:sp>
        <p:nvSpPr>
          <p:cNvPr id="3" name="Rectangle 2"/>
          <p:cNvSpPr/>
          <p:nvPr userDrawn="1">
            <p:custDataLst>
              <p:tags r:id="rId1"/>
            </p:custDataLst>
          </p:nvPr>
        </p:nvSpPr>
        <p:spPr bwMode="gray">
          <a:xfrm>
            <a:off x="385397" y="3102616"/>
            <a:ext cx="8373207" cy="3036899"/>
          </a:xfrm>
          <a:prstGeom prst="rect">
            <a:avLst/>
          </a:prstGeom>
          <a:solidFill>
            <a:schemeClr val="accent2"/>
          </a:solidFill>
          <a:ln w="6350">
            <a:noFill/>
            <a:miter lim="800000"/>
            <a:headEnd/>
            <a:tailEnd/>
          </a:ln>
          <a:effectLst/>
        </p:spPr>
        <p:txBody>
          <a:bodyPr lIns="46176" tIns="46176" rIns="46176" bIns="46176" rtlCol="0" anchor="t" anchorCtr="0"/>
          <a:lstStyle/>
          <a:p>
            <a:pPr algn="l">
              <a:spcBef>
                <a:spcPct val="0"/>
              </a:spcBef>
              <a:buClrTx/>
              <a:buFontTx/>
              <a:buNone/>
            </a:pPr>
            <a:endParaRPr lang="en-NZ" sz="1026" dirty="0">
              <a:solidFill>
                <a:schemeClr val="bg1"/>
              </a:solidFill>
              <a:cs typeface="Arial" charset="0"/>
            </a:endParaRPr>
          </a:p>
        </p:txBody>
      </p:sp>
      <p:sp>
        <p:nvSpPr>
          <p:cNvPr id="7" name="Text Placeholder 6"/>
          <p:cNvSpPr>
            <a:spLocks noGrp="1"/>
          </p:cNvSpPr>
          <p:nvPr>
            <p:ph type="body" sz="quarter" idx="12"/>
          </p:nvPr>
        </p:nvSpPr>
        <p:spPr>
          <a:xfrm>
            <a:off x="4695531" y="3232461"/>
            <a:ext cx="3909549" cy="2776028"/>
          </a:xfrm>
        </p:spPr>
        <p:txBody>
          <a:bodyPr/>
          <a:lstStyle>
            <a:lvl1pPr>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Text Placeholder 8"/>
          <p:cNvSpPr>
            <a:spLocks noGrp="1"/>
          </p:cNvSpPr>
          <p:nvPr>
            <p:ph type="body" sz="quarter" idx="13"/>
          </p:nvPr>
        </p:nvSpPr>
        <p:spPr>
          <a:xfrm>
            <a:off x="538921" y="3232461"/>
            <a:ext cx="3909549" cy="2776028"/>
          </a:xfrm>
        </p:spPr>
        <p:txBody>
          <a:bodyPr/>
          <a:lstStyle>
            <a:lvl1pPr>
              <a:defRPr sz="3600">
                <a:solidFill>
                  <a:schemeClr val="bg1"/>
                </a:solidFill>
              </a:defRPr>
            </a:lvl1pPr>
          </a:lstStyle>
          <a:p>
            <a:pPr lvl="0"/>
            <a:r>
              <a:rPr lang="en-US" smtClean="0"/>
              <a:t>Edit Master text styles</a:t>
            </a:r>
          </a:p>
        </p:txBody>
      </p:sp>
    </p:spTree>
    <p:extLst>
      <p:ext uri="{BB962C8B-B14F-4D97-AF65-F5344CB8AC3E}">
        <p14:creationId xmlns:p14="http://schemas.microsoft.com/office/powerpoint/2010/main" val="55305237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_2">
    <p:spTree>
      <p:nvGrpSpPr>
        <p:cNvPr id="1" name=""/>
        <p:cNvGrpSpPr/>
        <p:nvPr/>
      </p:nvGrpSpPr>
      <p:grpSpPr>
        <a:xfrm>
          <a:off x="0" y="0"/>
          <a:ext cx="0" cy="0"/>
          <a:chOff x="0" y="0"/>
          <a:chExt cx="0" cy="0"/>
        </a:xfrm>
      </p:grpSpPr>
      <p:sp>
        <p:nvSpPr>
          <p:cNvPr id="6" name="Text Placeholder 6"/>
          <p:cNvSpPr>
            <a:spLocks noGrp="1"/>
          </p:cNvSpPr>
          <p:nvPr>
            <p:ph type="body" sz="quarter" idx="12"/>
          </p:nvPr>
        </p:nvSpPr>
        <p:spPr>
          <a:xfrm>
            <a:off x="4448470" y="3038258"/>
            <a:ext cx="4318150" cy="837152"/>
          </a:xfrm>
        </p:spPr>
        <p:txBody>
          <a:bodyPr anchor="b">
            <a:spAutoFit/>
          </a:bodyPr>
          <a:lstStyle>
            <a:lvl1pPr algn="r">
              <a:lnSpc>
                <a:spcPct val="85000"/>
              </a:lnSpc>
              <a:defRPr sz="3200" b="0">
                <a:solidFill>
                  <a:schemeClr val="accent1"/>
                </a:solidFill>
              </a:defRPr>
            </a:lvl1pPr>
          </a:lstStyle>
          <a:p>
            <a:pPr lvl="0"/>
            <a:r>
              <a:rPr lang="en-US" smtClean="0"/>
              <a:t>Edit Master text styles</a:t>
            </a:r>
          </a:p>
        </p:txBody>
      </p:sp>
      <p:sp>
        <p:nvSpPr>
          <p:cNvPr id="7" name="Text Placeholder 8"/>
          <p:cNvSpPr>
            <a:spLocks noGrp="1"/>
          </p:cNvSpPr>
          <p:nvPr>
            <p:ph type="body" sz="quarter" idx="13"/>
          </p:nvPr>
        </p:nvSpPr>
        <p:spPr>
          <a:xfrm>
            <a:off x="4448470" y="3907941"/>
            <a:ext cx="4318150" cy="837152"/>
          </a:xfrm>
        </p:spPr>
        <p:txBody>
          <a:bodyPr>
            <a:spAutoFit/>
          </a:bodyPr>
          <a:lstStyle>
            <a:lvl1pPr algn="r">
              <a:lnSpc>
                <a:spcPct val="85000"/>
              </a:lnSpc>
              <a:defRPr sz="3200">
                <a:solidFill>
                  <a:schemeClr val="accent2"/>
                </a:solidFill>
              </a:defRPr>
            </a:lvl1pPr>
          </a:lstStyle>
          <a:p>
            <a:pPr lvl="0"/>
            <a:r>
              <a:rPr lang="en-US" smtClean="0"/>
              <a:t>Edit Master text styles</a:t>
            </a:r>
          </a:p>
        </p:txBody>
      </p:sp>
      <p:sp>
        <p:nvSpPr>
          <p:cNvPr id="8" name="Text Placeholder 9"/>
          <p:cNvSpPr>
            <a:spLocks noGrp="1"/>
          </p:cNvSpPr>
          <p:nvPr>
            <p:ph type="body" sz="quarter" idx="14"/>
          </p:nvPr>
        </p:nvSpPr>
        <p:spPr>
          <a:xfrm>
            <a:off x="4695531" y="5157192"/>
            <a:ext cx="4071089" cy="215444"/>
          </a:xfrm>
        </p:spPr>
        <p:txBody>
          <a:bodyPr>
            <a:spAutoFit/>
          </a:bodyPr>
          <a:lstStyle>
            <a:lvl1pPr algn="r">
              <a:defRPr sz="1400" b="0">
                <a:solidFill>
                  <a:schemeClr val="accent1"/>
                </a:solidFill>
              </a:defRPr>
            </a:lvl1pPr>
            <a:lvl2pPr algn="r">
              <a:defRPr/>
            </a:lvl2pPr>
            <a:lvl3pPr algn="r">
              <a:defRPr/>
            </a:lvl3pPr>
            <a:lvl4pPr algn="r">
              <a:defRPr/>
            </a:lvl4pPr>
            <a:lvl5pPr algn="r">
              <a:defRPr/>
            </a:lvl5pPr>
          </a:lstStyle>
          <a:p>
            <a:pPr lvl="0"/>
            <a:r>
              <a:rPr lang="en-US" smtClean="0"/>
              <a:t>Edit Master text styles</a:t>
            </a:r>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b="45575"/>
          <a:stretch/>
        </p:blipFill>
        <p:spPr>
          <a:xfrm>
            <a:off x="-1188640" y="943381"/>
            <a:ext cx="5856906" cy="5914619"/>
          </a:xfrm>
          <a:prstGeom prst="rect">
            <a:avLst/>
          </a:prstGeom>
        </p:spPr>
      </p:pic>
      <p:pic>
        <p:nvPicPr>
          <p:cNvPr id="12" name="Picture 11"/>
          <p:cNvPicPr/>
          <p:nvPr userDrawn="1"/>
        </p:nvPicPr>
        <p:blipFill>
          <a:blip r:embed="rId3" cstate="print">
            <a:extLst>
              <a:ext uri="{28A0092B-C50C-407E-A947-70E740481C1C}">
                <a14:useLocalDpi xmlns:a14="http://schemas.microsoft.com/office/drawing/2010/main" val="0"/>
              </a:ext>
            </a:extLst>
          </a:blip>
          <a:stretch>
            <a:fillRect/>
          </a:stretch>
        </p:blipFill>
        <p:spPr>
          <a:xfrm>
            <a:off x="6711032" y="495268"/>
            <a:ext cx="2053767" cy="1017944"/>
          </a:xfrm>
          <a:prstGeom prst="rect">
            <a:avLst/>
          </a:prstGeom>
        </p:spPr>
      </p:pic>
    </p:spTree>
    <p:extLst>
      <p:ext uri="{BB962C8B-B14F-4D97-AF65-F5344CB8AC3E}">
        <p14:creationId xmlns:p14="http://schemas.microsoft.com/office/powerpoint/2010/main" val="371510170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message_top">
    <p:spTree>
      <p:nvGrpSpPr>
        <p:cNvPr id="1" name=""/>
        <p:cNvGrpSpPr/>
        <p:nvPr/>
      </p:nvGrpSpPr>
      <p:grpSpPr>
        <a:xfrm>
          <a:off x="0" y="0"/>
          <a:ext cx="0" cy="0"/>
          <a:chOff x="0" y="0"/>
          <a:chExt cx="0" cy="0"/>
        </a:xfrm>
      </p:grpSpPr>
      <p:sp>
        <p:nvSpPr>
          <p:cNvPr id="3" name="Rectangle 2"/>
          <p:cNvSpPr/>
          <p:nvPr userDrawn="1">
            <p:custDataLst>
              <p:tags r:id="rId1"/>
            </p:custDataLst>
          </p:nvPr>
        </p:nvSpPr>
        <p:spPr bwMode="gray">
          <a:xfrm>
            <a:off x="385397" y="414000"/>
            <a:ext cx="8373207" cy="3036899"/>
          </a:xfrm>
          <a:prstGeom prst="rect">
            <a:avLst/>
          </a:prstGeom>
          <a:solidFill>
            <a:schemeClr val="accent2"/>
          </a:solidFill>
          <a:ln w="6350">
            <a:noFill/>
            <a:miter lim="800000"/>
            <a:headEnd/>
            <a:tailEnd/>
          </a:ln>
          <a:effectLst/>
        </p:spPr>
        <p:txBody>
          <a:bodyPr lIns="46176" tIns="46176" rIns="46176" bIns="46176" rtlCol="0" anchor="t" anchorCtr="0"/>
          <a:lstStyle/>
          <a:p>
            <a:pPr algn="l">
              <a:spcBef>
                <a:spcPct val="0"/>
              </a:spcBef>
              <a:buClrTx/>
              <a:buFontTx/>
              <a:buNone/>
            </a:pPr>
            <a:endParaRPr lang="en-NZ" sz="1026" dirty="0">
              <a:solidFill>
                <a:schemeClr val="bg1"/>
              </a:solidFill>
              <a:cs typeface="Arial" charset="0"/>
            </a:endParaRPr>
          </a:p>
        </p:txBody>
      </p:sp>
      <p:sp>
        <p:nvSpPr>
          <p:cNvPr id="7" name="Text Placeholder 6"/>
          <p:cNvSpPr>
            <a:spLocks noGrp="1"/>
          </p:cNvSpPr>
          <p:nvPr>
            <p:ph type="body" sz="quarter" idx="12"/>
          </p:nvPr>
        </p:nvSpPr>
        <p:spPr>
          <a:xfrm>
            <a:off x="4695531" y="544435"/>
            <a:ext cx="3909549" cy="2776028"/>
          </a:xfrm>
        </p:spPr>
        <p:txBody>
          <a:bodyPr/>
          <a:lstStyle>
            <a:lvl1pPr>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Text Placeholder 8"/>
          <p:cNvSpPr>
            <a:spLocks noGrp="1"/>
          </p:cNvSpPr>
          <p:nvPr>
            <p:ph type="body" sz="quarter" idx="13"/>
          </p:nvPr>
        </p:nvSpPr>
        <p:spPr>
          <a:xfrm>
            <a:off x="538921" y="544435"/>
            <a:ext cx="3909549" cy="2776028"/>
          </a:xfrm>
        </p:spPr>
        <p:txBody>
          <a:bodyPr/>
          <a:lstStyle>
            <a:lvl1pPr>
              <a:defRPr sz="3600">
                <a:solidFill>
                  <a:schemeClr val="bg1"/>
                </a:solidFill>
              </a:defRPr>
            </a:lvl1pPr>
          </a:lstStyle>
          <a:p>
            <a:pPr lvl="0"/>
            <a:r>
              <a:rPr lang="en-US" smtClean="0"/>
              <a:t>Edit Master text styles</a:t>
            </a:r>
          </a:p>
        </p:txBody>
      </p:sp>
    </p:spTree>
    <p:extLst>
      <p:ext uri="{BB962C8B-B14F-4D97-AF65-F5344CB8AC3E}">
        <p14:creationId xmlns:p14="http://schemas.microsoft.com/office/powerpoint/2010/main" val="1095610632"/>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ey message_top_text">
    <p:spTree>
      <p:nvGrpSpPr>
        <p:cNvPr id="1" name=""/>
        <p:cNvGrpSpPr/>
        <p:nvPr/>
      </p:nvGrpSpPr>
      <p:grpSpPr>
        <a:xfrm>
          <a:off x="0" y="0"/>
          <a:ext cx="0" cy="0"/>
          <a:chOff x="0" y="0"/>
          <a:chExt cx="0" cy="0"/>
        </a:xfrm>
      </p:grpSpPr>
      <p:sp>
        <p:nvSpPr>
          <p:cNvPr id="3" name="Rectangle 2"/>
          <p:cNvSpPr/>
          <p:nvPr userDrawn="1">
            <p:custDataLst>
              <p:tags r:id="rId1"/>
            </p:custDataLst>
          </p:nvPr>
        </p:nvSpPr>
        <p:spPr bwMode="gray">
          <a:xfrm>
            <a:off x="385397" y="414000"/>
            <a:ext cx="8373207" cy="1894682"/>
          </a:xfrm>
          <a:prstGeom prst="rect">
            <a:avLst/>
          </a:prstGeom>
          <a:solidFill>
            <a:schemeClr val="accent2"/>
          </a:solidFill>
          <a:ln w="6350">
            <a:noFill/>
            <a:miter lim="800000"/>
            <a:headEnd/>
            <a:tailEnd/>
          </a:ln>
          <a:effectLst/>
        </p:spPr>
        <p:txBody>
          <a:bodyPr lIns="46176" tIns="46176" rIns="46176" bIns="46176" rtlCol="0" anchor="t" anchorCtr="0"/>
          <a:lstStyle/>
          <a:p>
            <a:pPr algn="l">
              <a:spcBef>
                <a:spcPct val="0"/>
              </a:spcBef>
              <a:buClrTx/>
              <a:buFontTx/>
              <a:buNone/>
            </a:pPr>
            <a:endParaRPr lang="en-NZ" sz="1026" dirty="0">
              <a:solidFill>
                <a:schemeClr val="bg1"/>
              </a:solidFill>
              <a:cs typeface="Arial" charset="0"/>
            </a:endParaRPr>
          </a:p>
        </p:txBody>
      </p:sp>
      <p:sp>
        <p:nvSpPr>
          <p:cNvPr id="7" name="Text Placeholder 6"/>
          <p:cNvSpPr>
            <a:spLocks noGrp="1"/>
          </p:cNvSpPr>
          <p:nvPr>
            <p:ph type="body" sz="quarter" idx="12"/>
          </p:nvPr>
        </p:nvSpPr>
        <p:spPr>
          <a:xfrm>
            <a:off x="4695531" y="560561"/>
            <a:ext cx="3909549" cy="1601561"/>
          </a:xfrm>
        </p:spPr>
        <p:txBody>
          <a:bodyPr/>
          <a:lstStyle>
            <a:lvl1pPr>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Text Placeholder 8"/>
          <p:cNvSpPr>
            <a:spLocks noGrp="1"/>
          </p:cNvSpPr>
          <p:nvPr>
            <p:ph type="body" sz="quarter" idx="13"/>
          </p:nvPr>
        </p:nvSpPr>
        <p:spPr>
          <a:xfrm>
            <a:off x="538921" y="560561"/>
            <a:ext cx="3909549" cy="1601561"/>
          </a:xfrm>
        </p:spPr>
        <p:txBody>
          <a:bodyPr/>
          <a:lstStyle>
            <a:lvl1pPr>
              <a:defRPr sz="3600">
                <a:solidFill>
                  <a:schemeClr val="bg1"/>
                </a:solidFill>
              </a:defRPr>
            </a:lvl1pPr>
          </a:lstStyle>
          <a:p>
            <a:pPr lvl="0"/>
            <a:r>
              <a:rPr lang="en-US" smtClean="0"/>
              <a:t>Edit Master text styles</a:t>
            </a:r>
          </a:p>
        </p:txBody>
      </p:sp>
      <p:sp>
        <p:nvSpPr>
          <p:cNvPr id="5" name="Text Placeholder 4"/>
          <p:cNvSpPr>
            <a:spLocks noGrp="1"/>
          </p:cNvSpPr>
          <p:nvPr>
            <p:ph type="body" sz="quarter" idx="11"/>
          </p:nvPr>
        </p:nvSpPr>
        <p:spPr>
          <a:xfrm>
            <a:off x="385397" y="2534134"/>
            <a:ext cx="2647411" cy="178829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Text Placeholder 4"/>
          <p:cNvSpPr>
            <a:spLocks noGrp="1"/>
          </p:cNvSpPr>
          <p:nvPr>
            <p:ph type="body" sz="quarter" idx="14"/>
          </p:nvPr>
        </p:nvSpPr>
        <p:spPr>
          <a:xfrm>
            <a:off x="3248295" y="2534134"/>
            <a:ext cx="2647411" cy="178829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Text Placeholder 4"/>
          <p:cNvSpPr>
            <a:spLocks noGrp="1"/>
          </p:cNvSpPr>
          <p:nvPr>
            <p:ph type="body" sz="quarter" idx="15"/>
          </p:nvPr>
        </p:nvSpPr>
        <p:spPr>
          <a:xfrm>
            <a:off x="6111193" y="2534134"/>
            <a:ext cx="2647411" cy="178829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370712218"/>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lour banner band_large">
    <p:spTree>
      <p:nvGrpSpPr>
        <p:cNvPr id="1" name=""/>
        <p:cNvGrpSpPr/>
        <p:nvPr/>
      </p:nvGrpSpPr>
      <p:grpSpPr>
        <a:xfrm>
          <a:off x="0" y="0"/>
          <a:ext cx="0" cy="0"/>
          <a:chOff x="0" y="0"/>
          <a:chExt cx="0" cy="0"/>
        </a:xfrm>
      </p:grpSpPr>
      <p:sp>
        <p:nvSpPr>
          <p:cNvPr id="3" name="Text Placeholder 5"/>
          <p:cNvSpPr>
            <a:spLocks noGrp="1"/>
          </p:cNvSpPr>
          <p:nvPr>
            <p:ph type="body" sz="quarter" idx="12"/>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sp>
        <p:nvSpPr>
          <p:cNvPr id="4" name="Rectangle 3"/>
          <p:cNvSpPr/>
          <p:nvPr userDrawn="1"/>
        </p:nvSpPr>
        <p:spPr bwMode="gray">
          <a:xfrm>
            <a:off x="385200" y="1803600"/>
            <a:ext cx="8373600" cy="3036607"/>
          </a:xfrm>
          <a:prstGeom prst="rect">
            <a:avLst/>
          </a:prstGeom>
          <a:solidFill>
            <a:schemeClr val="accent2"/>
          </a:solidFill>
          <a:ln w="6350">
            <a:noFill/>
            <a:miter lim="800000"/>
            <a:headEnd/>
            <a:tailEnd/>
          </a:ln>
          <a:effectLst/>
        </p:spPr>
        <p:txBody>
          <a:bodyPr lIns="46176" tIns="46176" rIns="46176" bIns="46176" rtlCol="0" anchor="t" anchorCtr="0"/>
          <a:lstStyle/>
          <a:p>
            <a:pPr algn="l">
              <a:spcBef>
                <a:spcPct val="0"/>
              </a:spcBef>
              <a:buClrTx/>
              <a:buFontTx/>
              <a:buNone/>
            </a:pPr>
            <a:endParaRPr lang="en-GB" sz="1026" dirty="0">
              <a:solidFill>
                <a:schemeClr val="bg1"/>
              </a:solidFill>
              <a:cs typeface="Arial" charset="0"/>
            </a:endParaRPr>
          </a:p>
        </p:txBody>
      </p:sp>
      <p:sp>
        <p:nvSpPr>
          <p:cNvPr id="6" name="Text Placeholder 5"/>
          <p:cNvSpPr>
            <a:spLocks noGrp="1"/>
          </p:cNvSpPr>
          <p:nvPr>
            <p:ph type="body" sz="quarter" idx="13"/>
          </p:nvPr>
        </p:nvSpPr>
        <p:spPr>
          <a:xfrm>
            <a:off x="385525" y="1803600"/>
            <a:ext cx="8372950" cy="1449216"/>
          </a:xfrm>
          <a:solidFill>
            <a:schemeClr val="accent2"/>
          </a:solidFill>
        </p:spPr>
        <p:txBody>
          <a:bodyPr lIns="162000" tIns="108000" rIns="162000" bIns="108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itle 4"/>
          <p:cNvSpPr>
            <a:spLocks noGrp="1"/>
          </p:cNvSpPr>
          <p:nvPr>
            <p:ph type="title"/>
          </p:nvPr>
        </p:nvSpPr>
        <p:spPr/>
        <p:txBody>
          <a:bodyPr/>
          <a:lstStyle/>
          <a:p>
            <a:r>
              <a:rPr lang="en-US" smtClean="0"/>
              <a:t>Click to edit Master title style</a:t>
            </a:r>
            <a:endParaRPr lang="en-NZ" dirty="0"/>
          </a:p>
        </p:txBody>
      </p:sp>
    </p:spTree>
    <p:extLst>
      <p:ext uri="{BB962C8B-B14F-4D97-AF65-F5344CB8AC3E}">
        <p14:creationId xmlns:p14="http://schemas.microsoft.com/office/powerpoint/2010/main" val="363616964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lour banner band_small">
    <p:spTree>
      <p:nvGrpSpPr>
        <p:cNvPr id="1" name=""/>
        <p:cNvGrpSpPr/>
        <p:nvPr/>
      </p:nvGrpSpPr>
      <p:grpSpPr>
        <a:xfrm>
          <a:off x="0" y="0"/>
          <a:ext cx="0" cy="0"/>
          <a:chOff x="0" y="0"/>
          <a:chExt cx="0" cy="0"/>
        </a:xfrm>
      </p:grpSpPr>
      <p:sp>
        <p:nvSpPr>
          <p:cNvPr id="7" name="Rectangle 6"/>
          <p:cNvSpPr/>
          <p:nvPr userDrawn="1"/>
        </p:nvSpPr>
        <p:spPr bwMode="gray">
          <a:xfrm>
            <a:off x="385200" y="1803600"/>
            <a:ext cx="8373600" cy="1991753"/>
          </a:xfrm>
          <a:prstGeom prst="rect">
            <a:avLst/>
          </a:prstGeom>
          <a:solidFill>
            <a:schemeClr val="accent2"/>
          </a:solidFill>
          <a:ln w="6350">
            <a:noFill/>
            <a:miter lim="800000"/>
            <a:headEnd/>
            <a:tailEnd/>
          </a:ln>
          <a:effectLst/>
        </p:spPr>
        <p:txBody>
          <a:bodyPr lIns="46176" tIns="46176" rIns="46176" bIns="46176" rtlCol="0" anchor="t" anchorCtr="0"/>
          <a:lstStyle/>
          <a:p>
            <a:pPr algn="l">
              <a:spcBef>
                <a:spcPct val="0"/>
              </a:spcBef>
              <a:buClrTx/>
              <a:buFontTx/>
              <a:buNone/>
            </a:pPr>
            <a:endParaRPr lang="en-GB" sz="1026" dirty="0">
              <a:solidFill>
                <a:schemeClr val="bg1"/>
              </a:solidFill>
              <a:cs typeface="Arial" charset="0"/>
            </a:endParaRPr>
          </a:p>
        </p:txBody>
      </p:sp>
      <p:sp>
        <p:nvSpPr>
          <p:cNvPr id="3" name="Text Placeholder 5"/>
          <p:cNvSpPr>
            <a:spLocks noGrp="1"/>
          </p:cNvSpPr>
          <p:nvPr>
            <p:ph type="body" sz="quarter" idx="12"/>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sp>
        <p:nvSpPr>
          <p:cNvPr id="6" name="Text Placeholder 5"/>
          <p:cNvSpPr>
            <a:spLocks noGrp="1"/>
          </p:cNvSpPr>
          <p:nvPr>
            <p:ph type="body" sz="quarter" idx="13"/>
          </p:nvPr>
        </p:nvSpPr>
        <p:spPr>
          <a:xfrm>
            <a:off x="385200" y="1803600"/>
            <a:ext cx="8372950" cy="1449216"/>
          </a:xfrm>
        </p:spPr>
        <p:txBody>
          <a:bodyPr lIns="162000" tIns="108000" rIns="162000" bIns="108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itle 3"/>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167412117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3-column pull 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Text Placeholder 4"/>
          <p:cNvSpPr>
            <a:spLocks noGrp="1"/>
          </p:cNvSpPr>
          <p:nvPr>
            <p:ph type="body" sz="quarter" idx="11"/>
          </p:nvPr>
        </p:nvSpPr>
        <p:spPr>
          <a:xfrm>
            <a:off x="385397" y="1804131"/>
            <a:ext cx="2647411" cy="178829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4"/>
          <p:cNvSpPr>
            <a:spLocks noGrp="1"/>
          </p:cNvSpPr>
          <p:nvPr>
            <p:ph type="body" sz="quarter" idx="12"/>
          </p:nvPr>
        </p:nvSpPr>
        <p:spPr>
          <a:xfrm>
            <a:off x="3268689" y="1804131"/>
            <a:ext cx="2647411" cy="178829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13"/>
          </p:nvPr>
        </p:nvSpPr>
        <p:spPr>
          <a:xfrm>
            <a:off x="6111192" y="1804131"/>
            <a:ext cx="2647411" cy="3927907"/>
          </a:xfrm>
          <a:solidFill>
            <a:schemeClr val="accent2"/>
          </a:solidFill>
        </p:spPr>
        <p:txBody>
          <a:bodyPr lIns="72000" tIns="72000" rIns="72000" bIns="7200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Text Placeholder 5"/>
          <p:cNvSpPr>
            <a:spLocks noGrp="1"/>
          </p:cNvSpPr>
          <p:nvPr>
            <p:ph type="body" sz="quarter" idx="14"/>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spTree>
    <p:extLst>
      <p:ext uri="{BB962C8B-B14F-4D97-AF65-F5344CB8AC3E}">
        <p14:creationId xmlns:p14="http://schemas.microsoft.com/office/powerpoint/2010/main" val="44460307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0881569"/>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raphic with zebra_1">
    <p:spTree>
      <p:nvGrpSpPr>
        <p:cNvPr id="1" name=""/>
        <p:cNvGrpSpPr/>
        <p:nvPr/>
      </p:nvGrpSpPr>
      <p:grpSpPr>
        <a:xfrm>
          <a:off x="0" y="0"/>
          <a:ext cx="0" cy="0"/>
          <a:chOff x="0" y="0"/>
          <a:chExt cx="0" cy="0"/>
        </a:xfrm>
      </p:grpSpPr>
      <p:sp>
        <p:nvSpPr>
          <p:cNvPr id="6" name="Rectangle 5"/>
          <p:cNvSpPr/>
          <p:nvPr userDrawn="1"/>
        </p:nvSpPr>
        <p:spPr>
          <a:xfrm>
            <a:off x="4695149" y="6106735"/>
            <a:ext cx="4448851" cy="751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a:p>
        </p:txBody>
      </p:sp>
      <p:sp>
        <p:nvSpPr>
          <p:cNvPr id="3" name="Text Placeholder 5"/>
          <p:cNvSpPr>
            <a:spLocks noGrp="1"/>
          </p:cNvSpPr>
          <p:nvPr>
            <p:ph type="body" sz="quarter" idx="12"/>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pic>
        <p:nvPicPr>
          <p:cNvPr id="9" name="Picture 8"/>
          <p:cNvPicPr>
            <a:picLocks noChangeAspect="1"/>
          </p:cNvPicPr>
          <p:nvPr userDrawn="1">
            <p:custDataLst>
              <p:tags r:id="rId1"/>
            </p:custDataLst>
          </p:nvPr>
        </p:nvPicPr>
        <p:blipFill rotWithShape="1">
          <a:blip r:embed="rId3" cstate="print">
            <a:extLst>
              <a:ext uri="{28A0092B-C50C-407E-A947-70E740481C1C}">
                <a14:useLocalDpi xmlns:a14="http://schemas.microsoft.com/office/drawing/2010/main" val="0"/>
              </a:ext>
            </a:extLst>
          </a:blip>
          <a:srcRect l="31183" t="-1878" r="18279" b="49268"/>
          <a:stretch/>
        </p:blipFill>
        <p:spPr>
          <a:xfrm>
            <a:off x="6191536" y="3358620"/>
            <a:ext cx="2936980" cy="3499380"/>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781111" y="6353089"/>
            <a:ext cx="1234910" cy="282634"/>
          </a:xfrm>
          <a:prstGeom prst="rect">
            <a:avLst/>
          </a:prstGeom>
        </p:spPr>
      </p:pic>
      <p:sp>
        <p:nvSpPr>
          <p:cNvPr id="4" name="Title 3"/>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3321744764"/>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aphic with zebra_2">
    <p:spTree>
      <p:nvGrpSpPr>
        <p:cNvPr id="1" name=""/>
        <p:cNvGrpSpPr/>
        <p:nvPr/>
      </p:nvGrpSpPr>
      <p:grpSpPr>
        <a:xfrm>
          <a:off x="0" y="0"/>
          <a:ext cx="0" cy="0"/>
          <a:chOff x="0" y="0"/>
          <a:chExt cx="0" cy="0"/>
        </a:xfrm>
      </p:grpSpPr>
      <p:sp>
        <p:nvSpPr>
          <p:cNvPr id="6" name="Rectangle 5"/>
          <p:cNvSpPr/>
          <p:nvPr userDrawn="1"/>
        </p:nvSpPr>
        <p:spPr>
          <a:xfrm>
            <a:off x="4695149" y="6106735"/>
            <a:ext cx="4448851" cy="751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a:p>
        </p:txBody>
      </p:sp>
      <p:sp>
        <p:nvSpPr>
          <p:cNvPr id="3" name="Text Placeholder 5"/>
          <p:cNvSpPr>
            <a:spLocks noGrp="1"/>
          </p:cNvSpPr>
          <p:nvPr>
            <p:ph type="body" sz="quarter" idx="12"/>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pic>
        <p:nvPicPr>
          <p:cNvPr id="9" name="Picture 8"/>
          <p:cNvPicPr>
            <a:picLocks noChangeAspect="1"/>
          </p:cNvPicPr>
          <p:nvPr userDrawn="1">
            <p:custDataLst>
              <p:tags r:id="rId1"/>
            </p:custDataLst>
          </p:nvPr>
        </p:nvPicPr>
        <p:blipFill rotWithShape="1">
          <a:blip r:embed="rId3" cstate="print">
            <a:extLst>
              <a:ext uri="{28A0092B-C50C-407E-A947-70E740481C1C}">
                <a14:useLocalDpi xmlns:a14="http://schemas.microsoft.com/office/drawing/2010/main" val="0"/>
              </a:ext>
            </a:extLst>
          </a:blip>
          <a:stretch/>
        </p:blipFill>
        <p:spPr>
          <a:xfrm>
            <a:off x="6240547" y="3456301"/>
            <a:ext cx="2903453" cy="3401699"/>
          </a:xfrm>
          <a:prstGeom prst="rect">
            <a:avLst/>
          </a:prstGeom>
          <a:noFill/>
          <a:ln>
            <a:noFill/>
          </a:ln>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781111" y="6353089"/>
            <a:ext cx="1234910" cy="282634"/>
          </a:xfrm>
          <a:prstGeom prst="rect">
            <a:avLst/>
          </a:prstGeom>
        </p:spPr>
      </p:pic>
      <p:sp>
        <p:nvSpPr>
          <p:cNvPr id="4" name="Title 3"/>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1489369124"/>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aphic with zebra_3">
    <p:spTree>
      <p:nvGrpSpPr>
        <p:cNvPr id="1" name=""/>
        <p:cNvGrpSpPr/>
        <p:nvPr/>
      </p:nvGrpSpPr>
      <p:grpSpPr>
        <a:xfrm>
          <a:off x="0" y="0"/>
          <a:ext cx="0" cy="0"/>
          <a:chOff x="0" y="0"/>
          <a:chExt cx="0" cy="0"/>
        </a:xfrm>
      </p:grpSpPr>
      <p:sp>
        <p:nvSpPr>
          <p:cNvPr id="6" name="Rectangle 5"/>
          <p:cNvSpPr/>
          <p:nvPr userDrawn="1"/>
        </p:nvSpPr>
        <p:spPr>
          <a:xfrm>
            <a:off x="4695149" y="6106735"/>
            <a:ext cx="4448851" cy="751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a:p>
        </p:txBody>
      </p:sp>
      <p:sp>
        <p:nvSpPr>
          <p:cNvPr id="3" name="Text Placeholder 5"/>
          <p:cNvSpPr>
            <a:spLocks noGrp="1"/>
          </p:cNvSpPr>
          <p:nvPr>
            <p:ph type="body" sz="quarter" idx="12"/>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81111" y="6353089"/>
            <a:ext cx="1234910" cy="282634"/>
          </a:xfrm>
          <a:prstGeom prst="rect">
            <a:avLst/>
          </a:prstGeom>
        </p:spPr>
      </p:pic>
      <p:sp>
        <p:nvSpPr>
          <p:cNvPr id="4" name="Title 3"/>
          <p:cNvSpPr>
            <a:spLocks noGrp="1"/>
          </p:cNvSpPr>
          <p:nvPr>
            <p:ph type="title"/>
          </p:nvPr>
        </p:nvSpPr>
        <p:spPr/>
        <p:txBody>
          <a:bodyPr/>
          <a:lstStyle/>
          <a:p>
            <a:r>
              <a:rPr lang="en-US" smtClean="0"/>
              <a:t>Click to edit Master title style</a:t>
            </a:r>
            <a:endParaRPr lang="en-NZ"/>
          </a:p>
        </p:txBody>
      </p:sp>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b="44863"/>
          <a:stretch/>
        </p:blipFill>
        <p:spPr>
          <a:xfrm>
            <a:off x="5668582" y="2953885"/>
            <a:ext cx="3816125" cy="3904115"/>
          </a:xfrm>
          <a:prstGeom prst="rect">
            <a:avLst/>
          </a:prstGeom>
        </p:spPr>
      </p:pic>
    </p:spTree>
    <p:extLst>
      <p:ext uri="{BB962C8B-B14F-4D97-AF65-F5344CB8AC3E}">
        <p14:creationId xmlns:p14="http://schemas.microsoft.com/office/powerpoint/2010/main" val="3514035606"/>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lank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8975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7" name="Text Placeholder 6"/>
          <p:cNvSpPr>
            <a:spLocks noGrp="1"/>
          </p:cNvSpPr>
          <p:nvPr>
            <p:ph type="body" sz="quarter" idx="12"/>
          </p:nvPr>
        </p:nvSpPr>
        <p:spPr>
          <a:xfrm>
            <a:off x="3248456" y="2455284"/>
            <a:ext cx="5518165" cy="418576"/>
          </a:xfrm>
        </p:spPr>
        <p:txBody>
          <a:bodyPr anchor="b">
            <a:spAutoFit/>
          </a:bodyPr>
          <a:lstStyle>
            <a:lvl1pPr>
              <a:lnSpc>
                <a:spcPct val="85000"/>
              </a:lnSpc>
              <a:defRPr sz="3200" b="0">
                <a:solidFill>
                  <a:schemeClr val="accent1"/>
                </a:solidFill>
              </a:defRPr>
            </a:lvl1pPr>
          </a:lstStyle>
          <a:p>
            <a:pPr lvl="0"/>
            <a:r>
              <a:rPr lang="en-US" smtClean="0"/>
              <a:t>Edit Master text styles</a:t>
            </a:r>
          </a:p>
        </p:txBody>
      </p:sp>
      <p:sp>
        <p:nvSpPr>
          <p:cNvPr id="9" name="Text Placeholder 8"/>
          <p:cNvSpPr>
            <a:spLocks noGrp="1"/>
          </p:cNvSpPr>
          <p:nvPr>
            <p:ph type="body" sz="quarter" idx="13"/>
          </p:nvPr>
        </p:nvSpPr>
        <p:spPr>
          <a:xfrm>
            <a:off x="3248456" y="2906391"/>
            <a:ext cx="5518165" cy="837152"/>
          </a:xfrm>
        </p:spPr>
        <p:txBody>
          <a:bodyPr>
            <a:spAutoFit/>
          </a:bodyPr>
          <a:lstStyle>
            <a:lvl1pPr>
              <a:lnSpc>
                <a:spcPct val="85000"/>
              </a:lnSpc>
              <a:defRPr sz="3200">
                <a:solidFill>
                  <a:schemeClr val="accent2"/>
                </a:solidFill>
              </a:defRPr>
            </a:lvl1pPr>
          </a:lstStyle>
          <a:p>
            <a:pPr lvl="0"/>
            <a:r>
              <a:rPr lang="en-US" smtClean="0"/>
              <a:t>Edit Master text styles</a:t>
            </a:r>
          </a:p>
        </p:txBody>
      </p:sp>
      <p:pic>
        <p:nvPicPr>
          <p:cNvPr id="5" name="Picture 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3948834" cy="6858000"/>
          </a:xfrm>
          <a:prstGeom prst="rect">
            <a:avLst/>
          </a:prstGeom>
        </p:spPr>
      </p:pic>
    </p:spTree>
    <p:extLst>
      <p:ext uri="{BB962C8B-B14F-4D97-AF65-F5344CB8AC3E}">
        <p14:creationId xmlns:p14="http://schemas.microsoft.com/office/powerpoint/2010/main" val="64356756"/>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_Two column">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385397" y="1804131"/>
            <a:ext cx="4063468" cy="15388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Text Placeholder 4"/>
          <p:cNvSpPr>
            <a:spLocks noGrp="1"/>
          </p:cNvSpPr>
          <p:nvPr>
            <p:ph type="body" sz="quarter" idx="12"/>
          </p:nvPr>
        </p:nvSpPr>
        <p:spPr>
          <a:xfrm>
            <a:off x="4695135" y="1804131"/>
            <a:ext cx="4063468" cy="15388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Text Placeholder 5"/>
          <p:cNvSpPr>
            <a:spLocks noGrp="1"/>
          </p:cNvSpPr>
          <p:nvPr>
            <p:ph type="body" sz="quarter" idx="13"/>
          </p:nvPr>
        </p:nvSpPr>
        <p:spPr>
          <a:xfrm>
            <a:off x="385526" y="457873"/>
            <a:ext cx="8373207" cy="207749"/>
          </a:xfrm>
        </p:spPr>
        <p:txBody>
          <a:bodyPr/>
          <a:lstStyle>
            <a:lvl1pPr>
              <a:defRPr sz="1350" b="0">
                <a:solidFill>
                  <a:schemeClr val="accent1"/>
                </a:solidFill>
              </a:defRPr>
            </a:lvl1pPr>
          </a:lstStyle>
          <a:p>
            <a:pPr lvl="0"/>
            <a:r>
              <a:rPr lang="en-US" smtClean="0"/>
              <a:t>Edit Master text styles</a:t>
            </a:r>
          </a:p>
        </p:txBody>
      </p:sp>
      <p:sp>
        <p:nvSpPr>
          <p:cNvPr id="3" name="Title 2"/>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2560642195"/>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Two column">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309B67B2-B258-48F5-9CE7-DA60420219AC}"/>
              </a:ext>
            </a:extLst>
          </p:cNvPr>
          <p:cNvSpPr>
            <a:spLocks noGrp="1"/>
          </p:cNvSpPr>
          <p:nvPr>
            <p:ph type="body" sz="quarter" idx="13"/>
          </p:nvPr>
        </p:nvSpPr>
        <p:spPr>
          <a:xfrm>
            <a:off x="449654" y="1539476"/>
            <a:ext cx="3940333" cy="153888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Text Placeholder 8">
            <a:extLst>
              <a:ext uri="{FF2B5EF4-FFF2-40B4-BE49-F238E27FC236}">
                <a16:creationId xmlns:a16="http://schemas.microsoft.com/office/drawing/2014/main" id="{4BE10314-FA2B-4925-9115-789A47D35082}"/>
              </a:ext>
            </a:extLst>
          </p:cNvPr>
          <p:cNvSpPr>
            <a:spLocks noGrp="1"/>
          </p:cNvSpPr>
          <p:nvPr>
            <p:ph type="body" sz="quarter" idx="14"/>
          </p:nvPr>
        </p:nvSpPr>
        <p:spPr>
          <a:xfrm>
            <a:off x="4757057" y="1539476"/>
            <a:ext cx="3940333" cy="153888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 name="Title 2">
            <a:extLst>
              <a:ext uri="{FF2B5EF4-FFF2-40B4-BE49-F238E27FC236}">
                <a16:creationId xmlns:a16="http://schemas.microsoft.com/office/drawing/2014/main" id="{D99E363F-8D6D-474D-922B-424A6F151518}"/>
              </a:ext>
            </a:extLst>
          </p:cNvPr>
          <p:cNvSpPr>
            <a:spLocks noGrp="1"/>
          </p:cNvSpPr>
          <p:nvPr>
            <p:ph type="title"/>
          </p:nvPr>
        </p:nvSpPr>
        <p:spPr/>
        <p:txBody>
          <a:bodyPr/>
          <a:lstStyle/>
          <a:p>
            <a:r>
              <a:rPr lang="en-US" smtClean="0"/>
              <a:t>Click to edit Master title style</a:t>
            </a:r>
            <a:endParaRPr lang="en-GB" dirty="0"/>
          </a:p>
        </p:txBody>
      </p:sp>
      <p:sp>
        <p:nvSpPr>
          <p:cNvPr id="8" name="Text Placeholder 5">
            <a:extLst>
              <a:ext uri="{FF2B5EF4-FFF2-40B4-BE49-F238E27FC236}">
                <a16:creationId xmlns:a16="http://schemas.microsoft.com/office/drawing/2014/main" id="{92858E04-FA04-4EF3-AC1F-D746735A0E2F}"/>
              </a:ext>
            </a:extLst>
          </p:cNvPr>
          <p:cNvSpPr>
            <a:spLocks noGrp="1"/>
          </p:cNvSpPr>
          <p:nvPr>
            <p:ph type="body" sz="quarter" idx="12"/>
          </p:nvPr>
        </p:nvSpPr>
        <p:spPr>
          <a:xfrm>
            <a:off x="448911" y="948982"/>
            <a:ext cx="8250071" cy="157864"/>
          </a:xfrm>
        </p:spPr>
        <p:txBody>
          <a:bodyPr/>
          <a:lstStyle>
            <a:lvl1pPr>
              <a:spcAft>
                <a:spcPts val="0"/>
              </a:spcAft>
              <a:defRPr sz="1026" b="0">
                <a:solidFill>
                  <a:schemeClr val="accent2"/>
                </a:solidFill>
                <a:latin typeface="+mn-lt"/>
              </a:defRPr>
            </a:lvl1pPr>
          </a:lstStyle>
          <a:p>
            <a:pPr lvl="0"/>
            <a:r>
              <a:rPr lang="en-US" smtClean="0"/>
              <a:t>Click to edit Master text styles</a:t>
            </a:r>
          </a:p>
        </p:txBody>
      </p:sp>
      <p:sp>
        <p:nvSpPr>
          <p:cNvPr id="4" name="Content Placeholder 3"/>
          <p:cNvSpPr>
            <a:spLocks noGrp="1"/>
          </p:cNvSpPr>
          <p:nvPr>
            <p:ph sz="quarter" idx="15"/>
          </p:nvPr>
        </p:nvSpPr>
        <p:spPr>
          <a:xfrm>
            <a:off x="853857" y="6489399"/>
            <a:ext cx="781910" cy="64633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0787533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wo column">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309B67B2-B258-48F5-9CE7-DA60420219AC}"/>
              </a:ext>
            </a:extLst>
          </p:cNvPr>
          <p:cNvSpPr>
            <a:spLocks noGrp="1"/>
          </p:cNvSpPr>
          <p:nvPr>
            <p:ph type="body" sz="quarter" idx="13"/>
          </p:nvPr>
        </p:nvSpPr>
        <p:spPr>
          <a:xfrm>
            <a:off x="449654" y="1539476"/>
            <a:ext cx="3940333" cy="153888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Text Placeholder 8">
            <a:extLst>
              <a:ext uri="{FF2B5EF4-FFF2-40B4-BE49-F238E27FC236}">
                <a16:creationId xmlns:a16="http://schemas.microsoft.com/office/drawing/2014/main" id="{4BE10314-FA2B-4925-9115-789A47D35082}"/>
              </a:ext>
            </a:extLst>
          </p:cNvPr>
          <p:cNvSpPr>
            <a:spLocks noGrp="1"/>
          </p:cNvSpPr>
          <p:nvPr>
            <p:ph type="body" sz="quarter" idx="14"/>
          </p:nvPr>
        </p:nvSpPr>
        <p:spPr>
          <a:xfrm>
            <a:off x="4757057" y="1539476"/>
            <a:ext cx="3940333" cy="153888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 name="Title 2">
            <a:extLst>
              <a:ext uri="{FF2B5EF4-FFF2-40B4-BE49-F238E27FC236}">
                <a16:creationId xmlns:a16="http://schemas.microsoft.com/office/drawing/2014/main" id="{D99E363F-8D6D-474D-922B-424A6F151518}"/>
              </a:ext>
            </a:extLst>
          </p:cNvPr>
          <p:cNvSpPr>
            <a:spLocks noGrp="1"/>
          </p:cNvSpPr>
          <p:nvPr>
            <p:ph type="title"/>
          </p:nvPr>
        </p:nvSpPr>
        <p:spPr/>
        <p:txBody>
          <a:bodyPr/>
          <a:lstStyle/>
          <a:p>
            <a:r>
              <a:rPr lang="en-US" smtClean="0"/>
              <a:t>Click to edit Master title style</a:t>
            </a:r>
            <a:endParaRPr lang="en-GB" dirty="0"/>
          </a:p>
        </p:txBody>
      </p:sp>
      <p:sp>
        <p:nvSpPr>
          <p:cNvPr id="8" name="Text Placeholder 5">
            <a:extLst>
              <a:ext uri="{FF2B5EF4-FFF2-40B4-BE49-F238E27FC236}">
                <a16:creationId xmlns:a16="http://schemas.microsoft.com/office/drawing/2014/main" id="{92858E04-FA04-4EF3-AC1F-D746735A0E2F}"/>
              </a:ext>
            </a:extLst>
          </p:cNvPr>
          <p:cNvSpPr>
            <a:spLocks noGrp="1"/>
          </p:cNvSpPr>
          <p:nvPr>
            <p:ph type="body" sz="quarter" idx="12"/>
          </p:nvPr>
        </p:nvSpPr>
        <p:spPr>
          <a:xfrm>
            <a:off x="448911" y="948982"/>
            <a:ext cx="8250071" cy="157864"/>
          </a:xfrm>
        </p:spPr>
        <p:txBody>
          <a:bodyPr/>
          <a:lstStyle>
            <a:lvl1pPr>
              <a:spcAft>
                <a:spcPts val="0"/>
              </a:spcAft>
              <a:defRPr sz="1026" b="0">
                <a:solidFill>
                  <a:schemeClr val="accent2"/>
                </a:solidFill>
                <a:latin typeface="+mn-lt"/>
              </a:defRPr>
            </a:lvl1pPr>
          </a:lstStyle>
          <a:p>
            <a:pPr lvl="0"/>
            <a:r>
              <a:rPr lang="en-US" smtClean="0"/>
              <a:t>Click to edit Master text styles</a:t>
            </a:r>
          </a:p>
        </p:txBody>
      </p:sp>
      <p:sp>
        <p:nvSpPr>
          <p:cNvPr id="4" name="Content Placeholder 3"/>
          <p:cNvSpPr>
            <a:spLocks noGrp="1"/>
          </p:cNvSpPr>
          <p:nvPr>
            <p:ph sz="quarter" idx="15"/>
          </p:nvPr>
        </p:nvSpPr>
        <p:spPr>
          <a:xfrm>
            <a:off x="853857" y="6489399"/>
            <a:ext cx="781910" cy="64633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667636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ey message_1">
    <p:spTree>
      <p:nvGrpSpPr>
        <p:cNvPr id="1" name=""/>
        <p:cNvGrpSpPr/>
        <p:nvPr/>
      </p:nvGrpSpPr>
      <p:grpSpPr>
        <a:xfrm>
          <a:off x="0" y="0"/>
          <a:ext cx="0" cy="0"/>
          <a:chOff x="0" y="0"/>
          <a:chExt cx="0" cy="0"/>
        </a:xfrm>
      </p:grpSpPr>
      <p:sp>
        <p:nvSpPr>
          <p:cNvPr id="8" name="Rectangle 7"/>
          <p:cNvSpPr/>
          <p:nvPr userDrawn="1"/>
        </p:nvSpPr>
        <p:spPr>
          <a:xfrm>
            <a:off x="1" y="1"/>
            <a:ext cx="3032615" cy="6868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a:p>
        </p:txBody>
      </p:sp>
      <p:sp>
        <p:nvSpPr>
          <p:cNvPr id="7" name="Rectangle 6"/>
          <p:cNvSpPr/>
          <p:nvPr userDrawn="1"/>
        </p:nvSpPr>
        <p:spPr>
          <a:xfrm>
            <a:off x="0" y="1"/>
            <a:ext cx="9144000" cy="5226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a:p>
        </p:txBody>
      </p:sp>
      <p:sp>
        <p:nvSpPr>
          <p:cNvPr id="5" name="Text Placeholder 4"/>
          <p:cNvSpPr>
            <a:spLocks noGrp="1"/>
          </p:cNvSpPr>
          <p:nvPr>
            <p:ph type="body" sz="quarter" idx="12"/>
          </p:nvPr>
        </p:nvSpPr>
        <p:spPr>
          <a:xfrm>
            <a:off x="3248455" y="1795492"/>
            <a:ext cx="5518165" cy="409343"/>
          </a:xfrm>
        </p:spPr>
        <p:txBody>
          <a:bodyPr>
            <a:spAutoFit/>
          </a:bodyPr>
          <a:lstStyle>
            <a:lvl1pPr>
              <a:lnSpc>
                <a:spcPct val="95000"/>
              </a:lnSpc>
              <a:defRPr sz="2800" b="0">
                <a:solidFill>
                  <a:schemeClr val="accent1"/>
                </a:solidFill>
              </a:defRPr>
            </a:lvl1pPr>
          </a:lstStyle>
          <a:p>
            <a:pPr lvl="0"/>
            <a:r>
              <a:rPr lang="en-US" smtClean="0"/>
              <a:t>Edit Master text styles</a:t>
            </a:r>
          </a:p>
        </p:txBody>
      </p:sp>
      <p:pic>
        <p:nvPicPr>
          <p:cNvPr id="9" name="Picture 8"/>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3948834" cy="6858000"/>
          </a:xfrm>
          <a:prstGeom prst="rect">
            <a:avLst/>
          </a:prstGeom>
        </p:spPr>
      </p:pic>
    </p:spTree>
    <p:extLst>
      <p:ext uri="{BB962C8B-B14F-4D97-AF65-F5344CB8AC3E}">
        <p14:creationId xmlns:p14="http://schemas.microsoft.com/office/powerpoint/2010/main" val="177140566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 message_2">
    <p:spTree>
      <p:nvGrpSpPr>
        <p:cNvPr id="1" name=""/>
        <p:cNvGrpSpPr/>
        <p:nvPr/>
      </p:nvGrpSpPr>
      <p:grpSpPr>
        <a:xfrm>
          <a:off x="0" y="0"/>
          <a:ext cx="0" cy="0"/>
          <a:chOff x="0" y="0"/>
          <a:chExt cx="0" cy="0"/>
        </a:xfrm>
      </p:grpSpPr>
      <p:pic>
        <p:nvPicPr>
          <p:cNvPr id="6" name="Picture 5"/>
          <p:cNvPicPr>
            <a:picLocks noChangeAspect="1"/>
          </p:cNvPicPr>
          <p:nvPr userDrawn="1">
            <p:custDataLst>
              <p:tags r:id="rId1"/>
            </p:custDataLst>
          </p:nvPr>
        </p:nvPicPr>
        <p:blipFill rotWithShape="1">
          <a:blip r:embed="rId3" cstate="print">
            <a:extLst>
              <a:ext uri="{28A0092B-C50C-407E-A947-70E740481C1C}">
                <a14:useLocalDpi xmlns:a14="http://schemas.microsoft.com/office/drawing/2010/main" val="0"/>
              </a:ext>
            </a:extLst>
          </a:blip>
          <a:srcRect l="2682" r="3779" b="2492"/>
          <a:stretch/>
        </p:blipFill>
        <p:spPr>
          <a:xfrm>
            <a:off x="5485148" y="1952254"/>
            <a:ext cx="3658852" cy="4365231"/>
          </a:xfrm>
          <a:prstGeom prst="rect">
            <a:avLst/>
          </a:prstGeom>
        </p:spPr>
      </p:pic>
      <p:sp>
        <p:nvSpPr>
          <p:cNvPr id="7" name="Rectangle 6"/>
          <p:cNvSpPr/>
          <p:nvPr userDrawn="1"/>
        </p:nvSpPr>
        <p:spPr>
          <a:xfrm>
            <a:off x="0" y="1"/>
            <a:ext cx="9144000" cy="5226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99"/>
          </a:p>
        </p:txBody>
      </p:sp>
      <p:sp>
        <p:nvSpPr>
          <p:cNvPr id="5" name="Text Placeholder 4"/>
          <p:cNvSpPr>
            <a:spLocks noGrp="1"/>
          </p:cNvSpPr>
          <p:nvPr>
            <p:ph type="body" sz="quarter" idx="12"/>
          </p:nvPr>
        </p:nvSpPr>
        <p:spPr>
          <a:xfrm>
            <a:off x="385200" y="1795492"/>
            <a:ext cx="5518165" cy="409343"/>
          </a:xfrm>
        </p:spPr>
        <p:txBody>
          <a:bodyPr/>
          <a:lstStyle>
            <a:lvl1pPr>
              <a:lnSpc>
                <a:spcPct val="95000"/>
              </a:lnSpc>
              <a:defRPr sz="2800" b="0">
                <a:solidFill>
                  <a:schemeClr val="accent1"/>
                </a:solidFill>
              </a:defRPr>
            </a:lvl1pPr>
          </a:lstStyle>
          <a:p>
            <a:pPr lvl="0"/>
            <a:r>
              <a:rPr lang="en-US" smtClean="0"/>
              <a:t>Edit Master text styles</a:t>
            </a:r>
          </a:p>
        </p:txBody>
      </p:sp>
    </p:spTree>
    <p:extLst>
      <p:ext uri="{BB962C8B-B14F-4D97-AF65-F5344CB8AC3E}">
        <p14:creationId xmlns:p14="http://schemas.microsoft.com/office/powerpoint/2010/main" val="5065134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5"/>
          <p:cNvSpPr>
            <a:spLocks noGrp="1"/>
          </p:cNvSpPr>
          <p:nvPr>
            <p:ph type="body" sz="quarter" idx="12"/>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sp>
        <p:nvSpPr>
          <p:cNvPr id="3" name="Title 2"/>
          <p:cNvSpPr>
            <a:spLocks noGrp="1"/>
          </p:cNvSpPr>
          <p:nvPr>
            <p:ph type="title"/>
          </p:nvPr>
        </p:nvSpPr>
        <p:spPr/>
        <p:txBody>
          <a:bodyPr/>
          <a:lstStyle/>
          <a:p>
            <a:r>
              <a:rPr lang="en-US" dirty="0" smtClean="0"/>
              <a:t>Click to edit Master title style</a:t>
            </a:r>
            <a:endParaRPr lang="en-NZ" dirty="0"/>
          </a:p>
        </p:txBody>
      </p:sp>
    </p:spTree>
    <p:extLst>
      <p:ext uri="{BB962C8B-B14F-4D97-AF65-F5344CB8AC3E}">
        <p14:creationId xmlns:p14="http://schemas.microsoft.com/office/powerpoint/2010/main" val="237939840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7" name="Text Placeholder 5"/>
          <p:cNvSpPr>
            <a:spLocks noGrp="1"/>
          </p:cNvSpPr>
          <p:nvPr>
            <p:ph type="body" sz="quarter" idx="12"/>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sp>
        <p:nvSpPr>
          <p:cNvPr id="5" name="Text Placeholder 4"/>
          <p:cNvSpPr>
            <a:spLocks noGrp="1"/>
          </p:cNvSpPr>
          <p:nvPr>
            <p:ph type="body" sz="quarter" idx="13"/>
          </p:nvPr>
        </p:nvSpPr>
        <p:spPr>
          <a:xfrm>
            <a:off x="385763" y="1803600"/>
            <a:ext cx="8372475" cy="1295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dirty="0"/>
          </a:p>
        </p:txBody>
      </p:sp>
    </p:spTree>
    <p:extLst>
      <p:ext uri="{BB962C8B-B14F-4D97-AF65-F5344CB8AC3E}">
        <p14:creationId xmlns:p14="http://schemas.microsoft.com/office/powerpoint/2010/main" val="89541880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385397" y="1804131"/>
            <a:ext cx="4063468" cy="257157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Text Placeholder 4"/>
          <p:cNvSpPr>
            <a:spLocks noGrp="1"/>
          </p:cNvSpPr>
          <p:nvPr>
            <p:ph type="body" sz="quarter" idx="12"/>
          </p:nvPr>
        </p:nvSpPr>
        <p:spPr>
          <a:xfrm>
            <a:off x="4695135" y="1804131"/>
            <a:ext cx="4063468" cy="257157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Text Placeholder 5"/>
          <p:cNvSpPr>
            <a:spLocks noGrp="1"/>
          </p:cNvSpPr>
          <p:nvPr>
            <p:ph type="body" sz="quarter" idx="13"/>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sp>
        <p:nvSpPr>
          <p:cNvPr id="3" name="Title 2"/>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77259897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385397" y="1804131"/>
            <a:ext cx="2647411" cy="178829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Text Placeholder 4"/>
          <p:cNvSpPr>
            <a:spLocks noGrp="1"/>
          </p:cNvSpPr>
          <p:nvPr>
            <p:ph type="body" sz="quarter" idx="12"/>
          </p:nvPr>
        </p:nvSpPr>
        <p:spPr>
          <a:xfrm>
            <a:off x="3268689" y="1804131"/>
            <a:ext cx="2647411" cy="178829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Text Placeholder 4"/>
          <p:cNvSpPr>
            <a:spLocks noGrp="1"/>
          </p:cNvSpPr>
          <p:nvPr>
            <p:ph type="body" sz="quarter" idx="13"/>
          </p:nvPr>
        </p:nvSpPr>
        <p:spPr>
          <a:xfrm>
            <a:off x="6111192" y="1804131"/>
            <a:ext cx="2647411" cy="178829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Text Placeholder 5"/>
          <p:cNvSpPr>
            <a:spLocks noGrp="1"/>
          </p:cNvSpPr>
          <p:nvPr>
            <p:ph type="body" sz="quarter" idx="14"/>
          </p:nvPr>
        </p:nvSpPr>
        <p:spPr>
          <a:xfrm>
            <a:off x="385525" y="457872"/>
            <a:ext cx="8373207" cy="277891"/>
          </a:xfrm>
        </p:spPr>
        <p:txBody>
          <a:bodyPr/>
          <a:lstStyle>
            <a:lvl1pPr>
              <a:defRPr sz="1800" b="0">
                <a:solidFill>
                  <a:schemeClr val="accent1"/>
                </a:solidFill>
              </a:defRPr>
            </a:lvl1pPr>
          </a:lstStyle>
          <a:p>
            <a:pPr lvl="0"/>
            <a:r>
              <a:rPr lang="en-US" smtClean="0"/>
              <a:t>Edit Master text styles</a:t>
            </a:r>
          </a:p>
        </p:txBody>
      </p:sp>
      <p:sp>
        <p:nvSpPr>
          <p:cNvPr id="3" name="Title 2"/>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310918680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ags" Target="../tags/tag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ags" Target="../tags/tag2.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5397" y="795167"/>
            <a:ext cx="8373207" cy="387798"/>
          </a:xfrm>
          <a:prstGeom prst="rect">
            <a:avLst/>
          </a:prstGeom>
        </p:spPr>
        <p:txBody>
          <a:bodyPr vert="horz" lIns="0" tIns="0" rIns="0" bIns="0" rtlCol="0" anchor="t" anchorCtr="0">
            <a:spAutoFit/>
          </a:bodyPr>
          <a:lstStyle/>
          <a:p>
            <a:r>
              <a:rPr lang="en-US" dirty="0" smtClean="0"/>
              <a:t>Title</a:t>
            </a:r>
            <a:endParaRPr lang="en-GB" dirty="0"/>
          </a:p>
        </p:txBody>
      </p:sp>
      <p:sp>
        <p:nvSpPr>
          <p:cNvPr id="3" name="Text Placeholder 2"/>
          <p:cNvSpPr>
            <a:spLocks noGrp="1"/>
          </p:cNvSpPr>
          <p:nvPr>
            <p:ph type="body" idx="1"/>
          </p:nvPr>
        </p:nvSpPr>
        <p:spPr>
          <a:xfrm>
            <a:off x="385397" y="1804130"/>
            <a:ext cx="8373207" cy="2185214"/>
          </a:xfrm>
          <a:prstGeom prst="rect">
            <a:avLst/>
          </a:prstGeom>
        </p:spPr>
        <p:txBody>
          <a:bodyPr vert="horz" lIns="0" tIns="0" rIns="0" bIns="0" rtlCol="0">
            <a:spAutoFit/>
          </a:bodyPr>
          <a:lstStyle/>
          <a:p>
            <a:pPr lvl="0"/>
            <a:r>
              <a:rPr lang="en-US" dirty="0" smtClean="0"/>
              <a:t>Heading</a:t>
            </a:r>
          </a:p>
          <a:p>
            <a:pPr lvl="1"/>
            <a:r>
              <a:rPr lang="en-US" dirty="0" smtClean="0"/>
              <a:t>Body text</a:t>
            </a:r>
          </a:p>
          <a:p>
            <a:pPr lvl="2"/>
            <a:r>
              <a:rPr lang="en-US" dirty="0" smtClean="0"/>
              <a:t>Bullet (level 1)</a:t>
            </a:r>
          </a:p>
          <a:p>
            <a:pPr lvl="3"/>
            <a:r>
              <a:rPr lang="en-US" dirty="0" smtClean="0"/>
              <a:t>Bullet (level 2)</a:t>
            </a:r>
          </a:p>
          <a:p>
            <a:pPr lvl="4"/>
            <a:r>
              <a:rPr lang="en-US" dirty="0" smtClean="0"/>
              <a:t>Bullet (level 3)</a:t>
            </a:r>
          </a:p>
          <a:p>
            <a:pPr lvl="5"/>
            <a:r>
              <a:rPr lang="en-US" dirty="0" smtClean="0"/>
              <a:t>Bullet (level 4)</a:t>
            </a:r>
          </a:p>
          <a:p>
            <a:pPr lvl="6"/>
            <a:r>
              <a:rPr lang="en-US" dirty="0" smtClean="0"/>
              <a:t>Key message text</a:t>
            </a:r>
            <a:endParaRPr lang="en-GB" dirty="0"/>
          </a:p>
        </p:txBody>
      </p:sp>
      <p:cxnSp>
        <p:nvCxnSpPr>
          <p:cNvPr id="7" name="Line Bottom"/>
          <p:cNvCxnSpPr/>
          <p:nvPr userDrawn="1">
            <p:custDataLst>
              <p:tags r:id="rId34"/>
            </p:custDataLst>
          </p:nvPr>
        </p:nvCxnSpPr>
        <p:spPr bwMode="gray">
          <a:xfrm>
            <a:off x="384931" y="414676"/>
            <a:ext cx="837320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Line Bottom"/>
          <p:cNvCxnSpPr/>
          <p:nvPr userDrawn="1">
            <p:custDataLst>
              <p:tags r:id="rId35"/>
            </p:custDataLst>
          </p:nvPr>
        </p:nvCxnSpPr>
        <p:spPr bwMode="gray">
          <a:xfrm>
            <a:off x="384931" y="6452987"/>
            <a:ext cx="689634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Footer Placeholder 4"/>
          <p:cNvSpPr txBox="1">
            <a:spLocks/>
          </p:cNvSpPr>
          <p:nvPr userDrawn="1"/>
        </p:nvSpPr>
        <p:spPr>
          <a:xfrm>
            <a:off x="384932" y="6566325"/>
            <a:ext cx="2896867" cy="123111"/>
          </a:xfrm>
          <a:prstGeom prst="rect">
            <a:avLst/>
          </a:prstGeom>
        </p:spPr>
        <p:txBody>
          <a:bodyPr vert="horz" lIns="0" tIns="0" rIns="0" bIns="0" rtlCol="0" anchor="t">
            <a:spAutoFit/>
          </a:bodyPr>
          <a:lstStyle>
            <a:defPPr>
              <a:defRPr lang="en-US"/>
            </a:defPPr>
            <a:lvl1pPr marL="0" algn="l" defTabSz="995690" rtl="0" eaLnBrk="1" latinLnBrk="0" hangingPunct="1">
              <a:defRPr sz="900" b="1" kern="1200">
                <a:solidFill>
                  <a:schemeClr val="accent2"/>
                </a:solidFill>
                <a:latin typeface="+mn-lt"/>
                <a:ea typeface="+mn-ea"/>
                <a:cs typeface="+mn-cs"/>
              </a:defRPr>
            </a:lvl1pPr>
            <a:lvl2pPr marL="497845" algn="l" defTabSz="995690" rtl="0" eaLnBrk="1" latinLnBrk="0" hangingPunct="1">
              <a:defRPr sz="2000" kern="1200">
                <a:solidFill>
                  <a:schemeClr val="tx1"/>
                </a:solidFill>
                <a:latin typeface="+mn-lt"/>
                <a:ea typeface="+mn-ea"/>
                <a:cs typeface="+mn-cs"/>
              </a:defRPr>
            </a:lvl2pPr>
            <a:lvl3pPr marL="995690" algn="l" defTabSz="995690" rtl="0" eaLnBrk="1" latinLnBrk="0" hangingPunct="1">
              <a:defRPr sz="2000" kern="1200">
                <a:solidFill>
                  <a:schemeClr val="tx1"/>
                </a:solidFill>
                <a:latin typeface="+mn-lt"/>
                <a:ea typeface="+mn-ea"/>
                <a:cs typeface="+mn-cs"/>
              </a:defRPr>
            </a:lvl3pPr>
            <a:lvl4pPr marL="1493535" algn="l" defTabSz="995690" rtl="0" eaLnBrk="1" latinLnBrk="0" hangingPunct="1">
              <a:defRPr sz="2000" kern="1200">
                <a:solidFill>
                  <a:schemeClr val="tx1"/>
                </a:solidFill>
                <a:latin typeface="+mn-lt"/>
                <a:ea typeface="+mn-ea"/>
                <a:cs typeface="+mn-cs"/>
              </a:defRPr>
            </a:lvl4pPr>
            <a:lvl5pPr marL="1991380" algn="l" defTabSz="995690" rtl="0" eaLnBrk="1" latinLnBrk="0" hangingPunct="1">
              <a:defRPr sz="2000" kern="1200">
                <a:solidFill>
                  <a:schemeClr val="tx1"/>
                </a:solidFill>
                <a:latin typeface="+mn-lt"/>
                <a:ea typeface="+mn-ea"/>
                <a:cs typeface="+mn-cs"/>
              </a:defRPr>
            </a:lvl5pPr>
            <a:lvl6pPr marL="2489225" algn="l" defTabSz="995690" rtl="0" eaLnBrk="1" latinLnBrk="0" hangingPunct="1">
              <a:defRPr sz="2000" kern="1200">
                <a:solidFill>
                  <a:schemeClr val="tx1"/>
                </a:solidFill>
                <a:latin typeface="+mn-lt"/>
                <a:ea typeface="+mn-ea"/>
                <a:cs typeface="+mn-cs"/>
              </a:defRPr>
            </a:lvl6pPr>
            <a:lvl7pPr marL="2987070" algn="l" defTabSz="995690" rtl="0" eaLnBrk="1" latinLnBrk="0" hangingPunct="1">
              <a:defRPr sz="2000" kern="1200">
                <a:solidFill>
                  <a:schemeClr val="tx1"/>
                </a:solidFill>
                <a:latin typeface="+mn-lt"/>
                <a:ea typeface="+mn-ea"/>
                <a:cs typeface="+mn-cs"/>
              </a:defRPr>
            </a:lvl7pPr>
            <a:lvl8pPr marL="3484916" algn="l" defTabSz="995690" rtl="0" eaLnBrk="1" latinLnBrk="0" hangingPunct="1">
              <a:defRPr sz="2000" kern="1200">
                <a:solidFill>
                  <a:schemeClr val="tx1"/>
                </a:solidFill>
                <a:latin typeface="+mn-lt"/>
                <a:ea typeface="+mn-ea"/>
                <a:cs typeface="+mn-cs"/>
              </a:defRPr>
            </a:lvl8pPr>
            <a:lvl9pPr marL="3982761" algn="l" defTabSz="995690" rtl="0" eaLnBrk="1" latinLnBrk="0" hangingPunct="1">
              <a:defRPr sz="2000" kern="1200">
                <a:solidFill>
                  <a:schemeClr val="tx1"/>
                </a:solidFill>
                <a:latin typeface="+mn-lt"/>
                <a:ea typeface="+mn-ea"/>
                <a:cs typeface="+mn-cs"/>
              </a:defRPr>
            </a:lvl9pPr>
          </a:lstStyle>
          <a:p>
            <a:r>
              <a:rPr lang="en-GB" sz="800" b="0" dirty="0" smtClean="0"/>
              <a:t>Brexit with Boris…</a:t>
            </a:r>
            <a:r>
              <a:rPr lang="en-GB" sz="800" b="0" baseline="0" dirty="0" smtClean="0"/>
              <a:t> </a:t>
            </a:r>
            <a:r>
              <a:rPr lang="en-GB" sz="800" b="0" dirty="0" smtClean="0"/>
              <a:t> </a:t>
            </a:r>
            <a:fld id="{8997EE35-0505-4E8B-8EED-B674149DBCD9}" type="slidenum">
              <a:rPr lang="en-GB" sz="800" b="0" smtClean="0"/>
              <a:pPr/>
              <a:t>‹#›</a:t>
            </a:fld>
            <a:endParaRPr lang="en-GB" sz="800" b="0" dirty="0" smtClean="0"/>
          </a:p>
        </p:txBody>
      </p:sp>
      <p:pic>
        <p:nvPicPr>
          <p:cNvPr id="24" name="Picture 23"/>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7548241" y="6353089"/>
            <a:ext cx="1234910" cy="282634"/>
          </a:xfrm>
          <a:prstGeom prst="rect">
            <a:avLst/>
          </a:prstGeom>
        </p:spPr>
      </p:pic>
    </p:spTree>
    <p:extLst>
      <p:ext uri="{BB962C8B-B14F-4D97-AF65-F5344CB8AC3E}">
        <p14:creationId xmlns:p14="http://schemas.microsoft.com/office/powerpoint/2010/main" val="119753754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2" r:id="rId29"/>
    <p:sldLayoutId id="2147483703" r:id="rId30"/>
    <p:sldLayoutId id="2147483704" r:id="rId31"/>
    <p:sldLayoutId id="2147483706" r:id="rId32"/>
  </p:sldLayoutIdLst>
  <p:timing>
    <p:tnLst>
      <p:par>
        <p:cTn id="1" dur="indefinite" restart="never" nodeType="tmRoot"/>
      </p:par>
    </p:tnLst>
  </p:timing>
  <p:txStyles>
    <p:titleStyle>
      <a:lvl1pPr algn="l" defTabSz="781903" rtl="0" eaLnBrk="1" latinLnBrk="0" hangingPunct="1">
        <a:lnSpc>
          <a:spcPct val="90000"/>
        </a:lnSpc>
        <a:spcBef>
          <a:spcPct val="0"/>
        </a:spcBef>
        <a:buNone/>
        <a:defRPr sz="2800" b="1" kern="1200">
          <a:solidFill>
            <a:schemeClr val="accent2"/>
          </a:solidFill>
          <a:latin typeface="+mj-lt"/>
          <a:ea typeface="+mj-ea"/>
          <a:cs typeface="+mj-cs"/>
        </a:defRPr>
      </a:lvl1pPr>
    </p:titleStyle>
    <p:bodyStyle>
      <a:lvl1pPr marL="0" indent="0" algn="l" defTabSz="781903" rtl="0" eaLnBrk="1" latinLnBrk="0" hangingPunct="1">
        <a:lnSpc>
          <a:spcPct val="10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1pPr>
      <a:lvl2pPr marL="0" indent="0" algn="l" defTabSz="781903" rtl="0" eaLnBrk="1" latinLnBrk="0" hangingPunct="1">
        <a:lnSpc>
          <a:spcPct val="100000"/>
        </a:lnSpc>
        <a:spcBef>
          <a:spcPts val="0"/>
        </a:spcBef>
        <a:spcAft>
          <a:spcPts val="600"/>
        </a:spcAft>
        <a:buFont typeface="Arial" panose="020B0604020202020204" pitchFamily="34" charset="0"/>
        <a:buNone/>
        <a:tabLst/>
        <a:defRPr sz="1600" kern="1200">
          <a:solidFill>
            <a:schemeClr val="tx1"/>
          </a:solidFill>
          <a:latin typeface="+mn-lt"/>
          <a:ea typeface="+mn-ea"/>
          <a:cs typeface="+mn-cs"/>
        </a:defRPr>
      </a:lvl2pPr>
      <a:lvl3pPr marL="270000" indent="-270000" algn="l" defTabSz="781903" rtl="0" eaLnBrk="1" latinLnBrk="0" hangingPunct="1">
        <a:lnSpc>
          <a:spcPct val="100000"/>
        </a:lnSpc>
        <a:spcBef>
          <a:spcPts val="0"/>
        </a:spcBef>
        <a:spcAft>
          <a:spcPts val="600"/>
        </a:spcAft>
        <a:buClrTx/>
        <a:buFont typeface="Wingdings" panose="05000000000000000000" pitchFamily="2" charset="2"/>
        <a:buChar char=""/>
        <a:defRPr sz="1600" kern="1200">
          <a:solidFill>
            <a:schemeClr val="tx1"/>
          </a:solidFill>
          <a:latin typeface="+mn-lt"/>
          <a:ea typeface="+mn-ea"/>
          <a:cs typeface="+mn-cs"/>
        </a:defRPr>
      </a:lvl3pPr>
      <a:lvl4pPr marL="540000" indent="-270000" algn="l" defTabSz="781903" rtl="0" eaLnBrk="1" latinLnBrk="0" hangingPunct="1">
        <a:lnSpc>
          <a:spcPct val="100000"/>
        </a:lnSpc>
        <a:spcBef>
          <a:spcPts val="0"/>
        </a:spcBef>
        <a:spcAft>
          <a:spcPts val="600"/>
        </a:spcAft>
        <a:buFont typeface="Arial" panose="020B0604020202020204" pitchFamily="34" charset="0"/>
        <a:buChar char="–"/>
        <a:tabLst/>
        <a:defRPr sz="1600" kern="1200" baseline="0">
          <a:solidFill>
            <a:schemeClr val="tx1"/>
          </a:solidFill>
          <a:latin typeface="+mn-lt"/>
          <a:ea typeface="+mn-ea"/>
          <a:cs typeface="+mn-cs"/>
        </a:defRPr>
      </a:lvl4pPr>
      <a:lvl5pPr marL="810000" indent="-270000" algn="l" defTabSz="781903"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270000" indent="-270000" algn="l" defTabSz="781903" rtl="0" eaLnBrk="1" latinLnBrk="0" hangingPunct="1">
        <a:lnSpc>
          <a:spcPct val="100000"/>
        </a:lnSpc>
        <a:spcBef>
          <a:spcPts val="0"/>
        </a:spcBef>
        <a:spcAft>
          <a:spcPts val="600"/>
        </a:spcAft>
        <a:buFont typeface="+mj-lt"/>
        <a:buAutoNum type="arabicPeriod"/>
        <a:defRPr sz="1600" kern="1200">
          <a:solidFill>
            <a:schemeClr val="tx1"/>
          </a:solidFill>
          <a:latin typeface="+mn-lt"/>
          <a:ea typeface="+mn-ea"/>
          <a:cs typeface="+mn-cs"/>
        </a:defRPr>
      </a:lvl6pPr>
      <a:lvl7pPr marL="0" indent="0" algn="l" defTabSz="781903" rtl="0" eaLnBrk="1" latinLnBrk="0" hangingPunct="1">
        <a:lnSpc>
          <a:spcPct val="100000"/>
        </a:lnSpc>
        <a:spcBef>
          <a:spcPts val="0"/>
        </a:spcBef>
        <a:spcAft>
          <a:spcPts val="600"/>
        </a:spcAft>
        <a:buFont typeface="Arial" panose="020B0604020202020204" pitchFamily="34" charset="0"/>
        <a:buNone/>
        <a:defRPr sz="1600" kern="1200">
          <a:solidFill>
            <a:schemeClr val="accent2"/>
          </a:solidFill>
          <a:latin typeface="+mn-lt"/>
          <a:ea typeface="+mn-ea"/>
          <a:cs typeface="+mn-cs"/>
        </a:defRPr>
      </a:lvl7pPr>
      <a:lvl8pPr marL="2932138" indent="-195476" algn="l" defTabSz="781903" rtl="0" eaLnBrk="1" latinLnBrk="0" hangingPunct="1">
        <a:spcBef>
          <a:spcPct val="20000"/>
        </a:spcBef>
        <a:buFont typeface="Arial" panose="020B0604020202020204" pitchFamily="34" charset="0"/>
        <a:buChar char="•"/>
        <a:defRPr sz="1710" kern="1200">
          <a:solidFill>
            <a:schemeClr val="tx1"/>
          </a:solidFill>
          <a:latin typeface="+mn-lt"/>
          <a:ea typeface="+mn-ea"/>
          <a:cs typeface="+mn-cs"/>
        </a:defRPr>
      </a:lvl8pPr>
      <a:lvl9pPr marL="3323090" indent="-195476" algn="l" defTabSz="781903" rtl="0" eaLnBrk="1" latinLnBrk="0" hangingPunct="1">
        <a:spcBef>
          <a:spcPct val="20000"/>
        </a:spcBef>
        <a:buFont typeface="Arial" panose="020B0604020202020204" pitchFamily="34" charset="0"/>
        <a:buChar char="•"/>
        <a:defRPr sz="1710" kern="1200">
          <a:solidFill>
            <a:schemeClr val="tx1"/>
          </a:solidFill>
          <a:latin typeface="+mn-lt"/>
          <a:ea typeface="+mn-ea"/>
          <a:cs typeface="+mn-cs"/>
        </a:defRPr>
      </a:lvl9pPr>
    </p:bodyStyle>
    <p:otherStyle>
      <a:defPPr>
        <a:defRPr lang="en-US"/>
      </a:defPPr>
      <a:lvl1pPr marL="0" algn="l" defTabSz="781903" rtl="0" eaLnBrk="1" latinLnBrk="0" hangingPunct="1">
        <a:defRPr sz="1539" kern="1200">
          <a:solidFill>
            <a:schemeClr val="tx1"/>
          </a:solidFill>
          <a:latin typeface="+mn-lt"/>
          <a:ea typeface="+mn-ea"/>
          <a:cs typeface="+mn-cs"/>
        </a:defRPr>
      </a:lvl1pPr>
      <a:lvl2pPr marL="390952" algn="l" defTabSz="781903" rtl="0" eaLnBrk="1" latinLnBrk="0" hangingPunct="1">
        <a:defRPr sz="1539" kern="1200">
          <a:solidFill>
            <a:schemeClr val="tx1"/>
          </a:solidFill>
          <a:latin typeface="+mn-lt"/>
          <a:ea typeface="+mn-ea"/>
          <a:cs typeface="+mn-cs"/>
        </a:defRPr>
      </a:lvl2pPr>
      <a:lvl3pPr marL="781903" algn="l" defTabSz="781903" rtl="0" eaLnBrk="1" latinLnBrk="0" hangingPunct="1">
        <a:defRPr sz="1539" kern="1200">
          <a:solidFill>
            <a:schemeClr val="tx1"/>
          </a:solidFill>
          <a:latin typeface="+mn-lt"/>
          <a:ea typeface="+mn-ea"/>
          <a:cs typeface="+mn-cs"/>
        </a:defRPr>
      </a:lvl3pPr>
      <a:lvl4pPr marL="1172855" algn="l" defTabSz="781903" rtl="0" eaLnBrk="1" latinLnBrk="0" hangingPunct="1">
        <a:defRPr sz="1539" kern="1200">
          <a:solidFill>
            <a:schemeClr val="tx1"/>
          </a:solidFill>
          <a:latin typeface="+mn-lt"/>
          <a:ea typeface="+mn-ea"/>
          <a:cs typeface="+mn-cs"/>
        </a:defRPr>
      </a:lvl4pPr>
      <a:lvl5pPr marL="1563807" algn="l" defTabSz="781903" rtl="0" eaLnBrk="1" latinLnBrk="0" hangingPunct="1">
        <a:defRPr sz="1539" kern="1200">
          <a:solidFill>
            <a:schemeClr val="tx1"/>
          </a:solidFill>
          <a:latin typeface="+mn-lt"/>
          <a:ea typeface="+mn-ea"/>
          <a:cs typeface="+mn-cs"/>
        </a:defRPr>
      </a:lvl5pPr>
      <a:lvl6pPr marL="1954759" algn="l" defTabSz="781903" rtl="0" eaLnBrk="1" latinLnBrk="0" hangingPunct="1">
        <a:defRPr sz="1539" kern="1200">
          <a:solidFill>
            <a:schemeClr val="tx1"/>
          </a:solidFill>
          <a:latin typeface="+mn-lt"/>
          <a:ea typeface="+mn-ea"/>
          <a:cs typeface="+mn-cs"/>
        </a:defRPr>
      </a:lvl6pPr>
      <a:lvl7pPr marL="2345710" algn="l" defTabSz="781903" rtl="0" eaLnBrk="1" latinLnBrk="0" hangingPunct="1">
        <a:defRPr sz="1539" kern="1200">
          <a:solidFill>
            <a:schemeClr val="tx1"/>
          </a:solidFill>
          <a:latin typeface="+mn-lt"/>
          <a:ea typeface="+mn-ea"/>
          <a:cs typeface="+mn-cs"/>
        </a:defRPr>
      </a:lvl7pPr>
      <a:lvl8pPr marL="2736662" algn="l" defTabSz="781903" rtl="0" eaLnBrk="1" latinLnBrk="0" hangingPunct="1">
        <a:defRPr sz="1539" kern="1200">
          <a:solidFill>
            <a:schemeClr val="tx1"/>
          </a:solidFill>
          <a:latin typeface="+mn-lt"/>
          <a:ea typeface="+mn-ea"/>
          <a:cs typeface="+mn-cs"/>
        </a:defRPr>
      </a:lvl8pPr>
      <a:lvl9pPr marL="3127614" algn="l" defTabSz="781903" rtl="0" eaLnBrk="1" latinLnBrk="0" hangingPunct="1">
        <a:defRPr sz="1539"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058">
          <p15:clr>
            <a:srgbClr val="F26B43"/>
          </p15:clr>
        </p15:guide>
        <p15:guide id="2" pos="1908">
          <p15:clr>
            <a:srgbClr val="F26B43"/>
          </p15:clr>
        </p15:guide>
        <p15:guide id="3" pos="240">
          <p15:clr>
            <a:srgbClr val="F26B43"/>
          </p15:clr>
        </p15:guide>
        <p15:guide id="4" pos="3726">
          <p15:clr>
            <a:srgbClr val="F26B43"/>
          </p15:clr>
        </p15:guide>
        <p15:guide id="5" pos="3852">
          <p15:clr>
            <a:srgbClr val="F26B43"/>
          </p15:clr>
        </p15:guide>
        <p15:guide id="6" pos="5520">
          <p15:clr>
            <a:srgbClr val="F26B43"/>
          </p15:clr>
        </p15:guide>
        <p15:guide id="7" orient="horz" pos="3930">
          <p15:clr>
            <a:srgbClr val="F26B43"/>
          </p15:clr>
        </p15:guide>
        <p15:guide id="8" orient="horz" pos="1134">
          <p15:clr>
            <a:srgbClr val="F26B43"/>
          </p15:clr>
        </p15:guide>
        <p15:guide id="9" orient="horz" pos="690">
          <p15:clr>
            <a:srgbClr val="F26B43"/>
          </p15:clr>
        </p15:guide>
        <p15:guide id="10" orient="horz" pos="426">
          <p15:clr>
            <a:srgbClr val="F26B43"/>
          </p15:clr>
        </p15:guide>
        <p15:guide id="11" pos="2802">
          <p15:clr>
            <a:srgbClr val="F26B43"/>
          </p15:clr>
        </p15:guide>
        <p15:guide id="12" pos="295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vmlDrawing" Target="../drawings/vmlDrawing5.vml"/><Relationship Id="rId6" Type="http://schemas.openxmlformats.org/officeDocument/2006/relationships/tags" Target="../tags/tag34.xml"/><Relationship Id="rId11" Type="http://schemas.openxmlformats.org/officeDocument/2006/relationships/image" Target="../media/image10.emf"/><Relationship Id="rId5" Type="http://schemas.openxmlformats.org/officeDocument/2006/relationships/tags" Target="../tags/tag33.xml"/><Relationship Id="rId10" Type="http://schemas.openxmlformats.org/officeDocument/2006/relationships/oleObject" Target="../embeddings/oleObject1.bin"/><Relationship Id="rId4" Type="http://schemas.openxmlformats.org/officeDocument/2006/relationships/tags" Target="../tags/tag32.xml"/><Relationship Id="rId9"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8" Type="http://schemas.openxmlformats.org/officeDocument/2006/relationships/tags" Target="../tags/tag43.xml"/><Relationship Id="rId3" Type="http://schemas.openxmlformats.org/officeDocument/2006/relationships/tags" Target="../tags/tag38.xml"/><Relationship Id="rId7" Type="http://schemas.openxmlformats.org/officeDocument/2006/relationships/tags" Target="../tags/tag42.xml"/><Relationship Id="rId2" Type="http://schemas.openxmlformats.org/officeDocument/2006/relationships/tags" Target="../tags/tag37.xml"/><Relationship Id="rId1" Type="http://schemas.openxmlformats.org/officeDocument/2006/relationships/vmlDrawing" Target="../drawings/vmlDrawing6.vml"/><Relationship Id="rId6" Type="http://schemas.openxmlformats.org/officeDocument/2006/relationships/tags" Target="../tags/tag41.xml"/><Relationship Id="rId11" Type="http://schemas.openxmlformats.org/officeDocument/2006/relationships/image" Target="../media/image10.emf"/><Relationship Id="rId5" Type="http://schemas.openxmlformats.org/officeDocument/2006/relationships/tags" Target="../tags/tag40.xml"/><Relationship Id="rId10" Type="http://schemas.openxmlformats.org/officeDocument/2006/relationships/oleObject" Target="../embeddings/oleObject1.bin"/><Relationship Id="rId4" Type="http://schemas.openxmlformats.org/officeDocument/2006/relationships/tags" Target="../tags/tag39.xml"/><Relationship Id="rId9"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8.e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3.bin"/><Relationship Id="rId5" Type="http://schemas.openxmlformats.org/officeDocument/2006/relationships/image" Target="../media/image15.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32.xml"/><Relationship Id="rId1" Type="http://schemas.openxmlformats.org/officeDocument/2006/relationships/vmlDrawing" Target="../drawings/vmlDrawing8.vml"/><Relationship Id="rId4" Type="http://schemas.openxmlformats.org/officeDocument/2006/relationships/image" Target="../media/image19.emf"/></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0.e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5.bin"/><Relationship Id="rId5" Type="http://schemas.openxmlformats.org/officeDocument/2006/relationships/image" Target="../media/image15.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8" Type="http://schemas.openxmlformats.org/officeDocument/2006/relationships/tags" Target="../tags/tag50.xml"/><Relationship Id="rId13" Type="http://schemas.openxmlformats.org/officeDocument/2006/relationships/slideLayout" Target="../slideLayouts/slideLayout11.xml"/><Relationship Id="rId3" Type="http://schemas.openxmlformats.org/officeDocument/2006/relationships/tags" Target="../tags/tag45.xml"/><Relationship Id="rId7" Type="http://schemas.openxmlformats.org/officeDocument/2006/relationships/tags" Target="../tags/tag49.xml"/><Relationship Id="rId12" Type="http://schemas.openxmlformats.org/officeDocument/2006/relationships/tags" Target="../tags/tag54.xml"/><Relationship Id="rId2" Type="http://schemas.openxmlformats.org/officeDocument/2006/relationships/tags" Target="../tags/tag44.xml"/><Relationship Id="rId1" Type="http://schemas.openxmlformats.org/officeDocument/2006/relationships/vmlDrawing" Target="../drawings/vmlDrawing10.vml"/><Relationship Id="rId6" Type="http://schemas.openxmlformats.org/officeDocument/2006/relationships/tags" Target="../tags/tag48.xml"/><Relationship Id="rId11" Type="http://schemas.openxmlformats.org/officeDocument/2006/relationships/tags" Target="../tags/tag53.xml"/><Relationship Id="rId5" Type="http://schemas.openxmlformats.org/officeDocument/2006/relationships/tags" Target="../tags/tag47.xml"/><Relationship Id="rId15" Type="http://schemas.openxmlformats.org/officeDocument/2006/relationships/image" Target="../media/image10.emf"/><Relationship Id="rId10" Type="http://schemas.openxmlformats.org/officeDocument/2006/relationships/tags" Target="../tags/tag52.xml"/><Relationship Id="rId4" Type="http://schemas.openxmlformats.org/officeDocument/2006/relationships/tags" Target="../tags/tag46.xml"/><Relationship Id="rId9" Type="http://schemas.openxmlformats.org/officeDocument/2006/relationships/tags" Target="../tags/tag51.xml"/><Relationship Id="rId1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8" Type="http://schemas.openxmlformats.org/officeDocument/2006/relationships/tags" Target="../tags/tag21.xml"/><Relationship Id="rId3" Type="http://schemas.openxmlformats.org/officeDocument/2006/relationships/tags" Target="../tags/tag16.xml"/><Relationship Id="rId7" Type="http://schemas.openxmlformats.org/officeDocument/2006/relationships/tags" Target="../tags/tag20.xml"/><Relationship Id="rId2" Type="http://schemas.openxmlformats.org/officeDocument/2006/relationships/tags" Target="../tags/tag15.xml"/><Relationship Id="rId1" Type="http://schemas.openxmlformats.org/officeDocument/2006/relationships/vmlDrawing" Target="../drawings/vmlDrawing1.vml"/><Relationship Id="rId6" Type="http://schemas.openxmlformats.org/officeDocument/2006/relationships/tags" Target="../tags/tag19.xml"/><Relationship Id="rId11" Type="http://schemas.openxmlformats.org/officeDocument/2006/relationships/image" Target="../media/image10.emf"/><Relationship Id="rId5" Type="http://schemas.openxmlformats.org/officeDocument/2006/relationships/tags" Target="../tags/tag18.xml"/><Relationship Id="rId10" Type="http://schemas.openxmlformats.org/officeDocument/2006/relationships/oleObject" Target="../embeddings/oleObject1.bin"/><Relationship Id="rId4" Type="http://schemas.openxmlformats.org/officeDocument/2006/relationships/tags" Target="../tags/tag17.xml"/><Relationship Id="rId9"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tags" Target="../tags/tag61.xml"/><Relationship Id="rId3" Type="http://schemas.openxmlformats.org/officeDocument/2006/relationships/tags" Target="../tags/tag56.xml"/><Relationship Id="rId7" Type="http://schemas.openxmlformats.org/officeDocument/2006/relationships/tags" Target="../tags/tag60.xml"/><Relationship Id="rId2" Type="http://schemas.openxmlformats.org/officeDocument/2006/relationships/tags" Target="../tags/tag55.xml"/><Relationship Id="rId1" Type="http://schemas.openxmlformats.org/officeDocument/2006/relationships/vmlDrawing" Target="../drawings/vmlDrawing11.vml"/><Relationship Id="rId6" Type="http://schemas.openxmlformats.org/officeDocument/2006/relationships/tags" Target="../tags/tag59.xml"/><Relationship Id="rId11" Type="http://schemas.openxmlformats.org/officeDocument/2006/relationships/image" Target="../media/image10.emf"/><Relationship Id="rId5" Type="http://schemas.openxmlformats.org/officeDocument/2006/relationships/tags" Target="../tags/tag58.xml"/><Relationship Id="rId10" Type="http://schemas.openxmlformats.org/officeDocument/2006/relationships/oleObject" Target="../embeddings/oleObject1.bin"/><Relationship Id="rId4" Type="http://schemas.openxmlformats.org/officeDocument/2006/relationships/tags" Target="../tags/tag57.xml"/><Relationship Id="rId9"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tags" Target="../tags/tag69.xml"/><Relationship Id="rId3" Type="http://schemas.openxmlformats.org/officeDocument/2006/relationships/tags" Target="../tags/tag64.xml"/><Relationship Id="rId7" Type="http://schemas.openxmlformats.org/officeDocument/2006/relationships/tags" Target="../tags/tag68.xml"/><Relationship Id="rId12" Type="http://schemas.openxmlformats.org/officeDocument/2006/relationships/image" Target="../media/image15.pn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image" Target="../media/image13.png"/><Relationship Id="rId5" Type="http://schemas.openxmlformats.org/officeDocument/2006/relationships/tags" Target="../tags/tag66.xml"/><Relationship Id="rId10" Type="http://schemas.openxmlformats.org/officeDocument/2006/relationships/image" Target="../media/image12.png"/><Relationship Id="rId4" Type="http://schemas.openxmlformats.org/officeDocument/2006/relationships/tags" Target="../tags/tag65.xml"/><Relationship Id="rId9"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21.jpeg"/><Relationship Id="rId5" Type="http://schemas.openxmlformats.org/officeDocument/2006/relationships/image" Target="../media/image15.pn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tags" Target="../tags/tag23.xml"/><Relationship Id="rId7" Type="http://schemas.openxmlformats.org/officeDocument/2006/relationships/diagramData" Target="../diagrams/data1.xml"/><Relationship Id="rId2" Type="http://schemas.openxmlformats.org/officeDocument/2006/relationships/tags" Target="../tags/tag22.xml"/><Relationship Id="rId1" Type="http://schemas.openxmlformats.org/officeDocument/2006/relationships/vmlDrawing" Target="../drawings/vmlDrawing2.vml"/><Relationship Id="rId6" Type="http://schemas.openxmlformats.org/officeDocument/2006/relationships/image" Target="../media/image10.emf"/><Relationship Id="rId11" Type="http://schemas.microsoft.com/office/2007/relationships/diagramDrawing" Target="../diagrams/drawing1.xml"/><Relationship Id="rId5" Type="http://schemas.openxmlformats.org/officeDocument/2006/relationships/oleObject" Target="../embeddings/oleObject2.bin"/><Relationship Id="rId10" Type="http://schemas.openxmlformats.org/officeDocument/2006/relationships/diagramColors" Target="../diagrams/colors1.xml"/><Relationship Id="rId4" Type="http://schemas.openxmlformats.org/officeDocument/2006/relationships/slideLayout" Target="../slideLayouts/slideLayout11.xml"/><Relationship Id="rId9"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11.xml"/><Relationship Id="rId1" Type="http://schemas.openxmlformats.org/officeDocument/2006/relationships/tags" Target="../tags/tag2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2.png"/><Relationship Id="rId7" Type="http://schemas.openxmlformats.org/officeDocument/2006/relationships/diagramQuickStyle" Target="../diagrams/quickStyle3.xml"/><Relationship Id="rId2" Type="http://schemas.openxmlformats.org/officeDocument/2006/relationships/slideLayout" Target="../slideLayouts/slideLayout30.xml"/><Relationship Id="rId1" Type="http://schemas.openxmlformats.org/officeDocument/2006/relationships/tags" Target="../tags/tag25.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3.png"/><Relationship Id="rId9" Type="http://schemas.microsoft.com/office/2007/relationships/diagramDrawing" Target="../diagrams/drawing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tags" Target="../tags/tag27.xml"/><Relationship Id="rId7" Type="http://schemas.openxmlformats.org/officeDocument/2006/relationships/diagramData" Target="../diagrams/data4.xml"/><Relationship Id="rId2" Type="http://schemas.openxmlformats.org/officeDocument/2006/relationships/tags" Target="../tags/tag26.xml"/><Relationship Id="rId1" Type="http://schemas.openxmlformats.org/officeDocument/2006/relationships/vmlDrawing" Target="../drawings/vmlDrawing3.vml"/><Relationship Id="rId6" Type="http://schemas.openxmlformats.org/officeDocument/2006/relationships/image" Target="../media/image10.emf"/><Relationship Id="rId11" Type="http://schemas.microsoft.com/office/2007/relationships/diagramDrawing" Target="../diagrams/drawing4.xml"/><Relationship Id="rId5" Type="http://schemas.openxmlformats.org/officeDocument/2006/relationships/oleObject" Target="../embeddings/oleObject2.bin"/><Relationship Id="rId10" Type="http://schemas.openxmlformats.org/officeDocument/2006/relationships/diagramColors" Target="../diagrams/colors4.xml"/><Relationship Id="rId4" Type="http://schemas.openxmlformats.org/officeDocument/2006/relationships/slideLayout" Target="../slideLayouts/slideLayout11.xml"/><Relationship Id="rId9"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tags" Target="../tags/tag29.xml"/><Relationship Id="rId7" Type="http://schemas.openxmlformats.org/officeDocument/2006/relationships/diagramData" Target="../diagrams/data5.xml"/><Relationship Id="rId2" Type="http://schemas.openxmlformats.org/officeDocument/2006/relationships/tags" Target="../tags/tag28.xml"/><Relationship Id="rId1" Type="http://schemas.openxmlformats.org/officeDocument/2006/relationships/vmlDrawing" Target="../drawings/vmlDrawing4.vml"/><Relationship Id="rId6" Type="http://schemas.openxmlformats.org/officeDocument/2006/relationships/image" Target="../media/image10.emf"/><Relationship Id="rId11" Type="http://schemas.microsoft.com/office/2007/relationships/diagramDrawing" Target="../diagrams/drawing5.xml"/><Relationship Id="rId5" Type="http://schemas.openxmlformats.org/officeDocument/2006/relationships/oleObject" Target="../embeddings/oleObject2.bin"/><Relationship Id="rId10" Type="http://schemas.openxmlformats.org/officeDocument/2006/relationships/diagramColors" Target="../diagrams/colors5.xml"/><Relationship Id="rId4" Type="http://schemas.openxmlformats.org/officeDocument/2006/relationships/slideLayout" Target="../slideLayouts/slideLayout11.xml"/><Relationship Id="rId9"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2"/>
          </p:nvPr>
        </p:nvSpPr>
        <p:spPr>
          <a:xfrm>
            <a:off x="3926910" y="2366170"/>
            <a:ext cx="3883533" cy="837152"/>
          </a:xfrm>
        </p:spPr>
        <p:txBody>
          <a:bodyPr/>
          <a:lstStyle/>
          <a:p>
            <a:r>
              <a:rPr lang="en-NZ" dirty="0" smtClean="0"/>
              <a:t>Brexit with Boris…</a:t>
            </a:r>
          </a:p>
        </p:txBody>
      </p:sp>
      <p:sp>
        <p:nvSpPr>
          <p:cNvPr id="7" name="Text Placeholder 6"/>
          <p:cNvSpPr>
            <a:spLocks noGrp="1"/>
          </p:cNvSpPr>
          <p:nvPr>
            <p:ph type="body" sz="quarter" idx="13"/>
          </p:nvPr>
        </p:nvSpPr>
        <p:spPr>
          <a:xfrm>
            <a:off x="4572001" y="3203322"/>
            <a:ext cx="3238442" cy="547842"/>
          </a:xfrm>
        </p:spPr>
        <p:txBody>
          <a:bodyPr/>
          <a:lstStyle/>
          <a:p>
            <a:r>
              <a:rPr lang="en-NZ" sz="1800" dirty="0"/>
              <a:t>Philip Shaw, Chief Economist</a:t>
            </a:r>
          </a:p>
          <a:p>
            <a:r>
              <a:rPr lang="en-NZ" sz="1800" dirty="0"/>
              <a:t>Investec Bank plc</a:t>
            </a:r>
          </a:p>
        </p:txBody>
      </p:sp>
      <p:sp>
        <p:nvSpPr>
          <p:cNvPr id="10" name="Subtitle 9"/>
          <p:cNvSpPr>
            <a:spLocks noGrp="1"/>
          </p:cNvSpPr>
          <p:nvPr>
            <p:ph type="body" sz="quarter" idx="14"/>
          </p:nvPr>
        </p:nvSpPr>
        <p:spPr>
          <a:xfrm>
            <a:off x="4664644" y="4725076"/>
            <a:ext cx="3053156" cy="495520"/>
          </a:xfrm>
        </p:spPr>
        <p:txBody>
          <a:bodyPr/>
          <a:lstStyle/>
          <a:p>
            <a:r>
              <a:rPr lang="en-NZ" sz="1360" dirty="0"/>
              <a:t>14-17 October 2019</a:t>
            </a:r>
          </a:p>
          <a:p>
            <a:r>
              <a:rPr lang="en-NZ" sz="1360" dirty="0"/>
              <a:t>Channel Islands</a:t>
            </a:r>
          </a:p>
        </p:txBody>
      </p:sp>
    </p:spTree>
    <p:extLst>
      <p:ext uri="{BB962C8B-B14F-4D97-AF65-F5344CB8AC3E}">
        <p14:creationId xmlns:p14="http://schemas.microsoft.com/office/powerpoint/2010/main" val="10801103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45842" y="521786"/>
            <a:ext cx="6279575" cy="332399"/>
          </a:xfrm>
        </p:spPr>
        <p:txBody>
          <a:bodyPr/>
          <a:lstStyle/>
          <a:p>
            <a:r>
              <a:rPr lang="en-GB" sz="2400" dirty="0" smtClean="0">
                <a:latin typeface="+mn-lt"/>
                <a:ea typeface="+mn-ea"/>
                <a:cs typeface="+mn-cs"/>
              </a:rPr>
              <a:t>Poll of polls (i.e. opinion poll averages)</a:t>
            </a:r>
            <a:endParaRPr lang="en-GB" sz="2400" dirty="0">
              <a:latin typeface="+mn-lt"/>
              <a:ea typeface="+mn-ea"/>
              <a:cs typeface="+mn-cs"/>
            </a:endParaRPr>
          </a:p>
        </p:txBody>
      </p:sp>
      <p:pic>
        <p:nvPicPr>
          <p:cNvPr id="2" name="Picture 1"/>
          <p:cNvPicPr>
            <a:picLocks noChangeAspect="1"/>
          </p:cNvPicPr>
          <p:nvPr/>
        </p:nvPicPr>
        <p:blipFill>
          <a:blip r:embed="rId2">
            <a:clrChange>
              <a:clrFrom>
                <a:srgbClr val="F9F9FB"/>
              </a:clrFrom>
              <a:clrTo>
                <a:srgbClr val="F9F9FB">
                  <a:alpha val="0"/>
                </a:srgbClr>
              </a:clrTo>
            </a:clrChange>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0987" y="1786515"/>
            <a:ext cx="8225966" cy="3437616"/>
          </a:xfrm>
          <a:prstGeom prst="rect">
            <a:avLst/>
          </a:prstGeom>
        </p:spPr>
      </p:pic>
      <p:sp>
        <p:nvSpPr>
          <p:cNvPr id="4" name="Text Placeholder 6"/>
          <p:cNvSpPr txBox="1">
            <a:spLocks noGrp="1"/>
          </p:cNvSpPr>
          <p:nvPr>
            <p:ph type="body" sz="quarter" idx="12"/>
          </p:nvPr>
        </p:nvSpPr>
        <p:spPr>
          <a:xfrm>
            <a:off x="2440712" y="5300124"/>
            <a:ext cx="5251821" cy="169277"/>
          </a:xfrm>
          <a:prstGeom prst="rect">
            <a:avLst/>
          </a:prstGeom>
          <a:noFill/>
        </p:spPr>
        <p:txBody>
          <a:bodyPr wrap="square" rtlCol="0">
            <a:spAutoFit/>
          </a:bodyPr>
          <a:lstStyle/>
          <a:p>
            <a:pPr algn="r"/>
            <a:r>
              <a:rPr lang="en-GB" sz="1100" dirty="0">
                <a:solidFill>
                  <a:srgbClr val="6595D3"/>
                </a:solidFill>
              </a:rPr>
              <a:t>Source: </a:t>
            </a:r>
            <a:r>
              <a:rPr lang="en-GB" sz="1100" dirty="0" smtClean="0">
                <a:solidFill>
                  <a:srgbClr val="6595D3"/>
                </a:solidFill>
              </a:rPr>
              <a:t>Politico</a:t>
            </a:r>
            <a:endParaRPr lang="en-GB" sz="1100" dirty="0">
              <a:solidFill>
                <a:srgbClr val="6595D3"/>
              </a:solidFill>
            </a:endParaRPr>
          </a:p>
        </p:txBody>
      </p:sp>
    </p:spTree>
    <p:extLst>
      <p:ext uri="{BB962C8B-B14F-4D97-AF65-F5344CB8AC3E}">
        <p14:creationId xmlns:p14="http://schemas.microsoft.com/office/powerpoint/2010/main" val="19080480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75340" y="491864"/>
            <a:ext cx="8250072" cy="332399"/>
          </a:xfrm>
        </p:spPr>
        <p:txBody>
          <a:bodyPr/>
          <a:lstStyle/>
          <a:p>
            <a:r>
              <a:rPr lang="en-GB" sz="2400" dirty="0" smtClean="0">
                <a:latin typeface="+mn-lt"/>
                <a:ea typeface="+mn-ea"/>
                <a:cs typeface="+mn-cs"/>
              </a:rPr>
              <a:t>Key pre-election points</a:t>
            </a:r>
            <a:endParaRPr lang="en-GB" sz="2400" dirty="0">
              <a:latin typeface="+mn-lt"/>
              <a:ea typeface="+mn-ea"/>
              <a:cs typeface="+mn-cs"/>
            </a:endParaRPr>
          </a:p>
        </p:txBody>
      </p:sp>
      <p:graphicFrame>
        <p:nvGraphicFramePr>
          <p:cNvPr id="13" name="Diagram 12"/>
          <p:cNvGraphicFramePr/>
          <p:nvPr>
            <p:extLst>
              <p:ext uri="{D42A27DB-BD31-4B8C-83A1-F6EECF244321}">
                <p14:modId xmlns:p14="http://schemas.microsoft.com/office/powerpoint/2010/main" val="119877756"/>
              </p:ext>
            </p:extLst>
          </p:nvPr>
        </p:nvGraphicFramePr>
        <p:xfrm>
          <a:off x="475340" y="954814"/>
          <a:ext cx="7782699" cy="54257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0486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39646" y="497743"/>
            <a:ext cx="6279575" cy="332399"/>
          </a:xfrm>
        </p:spPr>
        <p:txBody>
          <a:bodyPr/>
          <a:lstStyle/>
          <a:p>
            <a:r>
              <a:rPr lang="en-GB" sz="2400" dirty="0" smtClean="0">
                <a:latin typeface="+mn-lt"/>
                <a:ea typeface="+mn-ea"/>
                <a:cs typeface="+mn-cs"/>
              </a:rPr>
              <a:t>Realistic Brexit flow chart… </a:t>
            </a:r>
            <a:endParaRPr lang="en-GB" sz="2400" dirty="0">
              <a:latin typeface="+mn-lt"/>
              <a:ea typeface="+mn-ea"/>
              <a:cs typeface="+mn-cs"/>
            </a:endParaRPr>
          </a:p>
        </p:txBody>
      </p:sp>
      <p:pic>
        <p:nvPicPr>
          <p:cNvPr id="34818" name="Picture 2" descr="https://static.standard.co.uk/s3fs-public/thumbnails/image/2019/08/30/13/adamscartoon3008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646" y="1037387"/>
            <a:ext cx="7785590" cy="5190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043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additive="base">
                                        <p:cTn id="7" dur="500" fill="hold"/>
                                        <p:tgtEl>
                                          <p:spTgt spid="34818"/>
                                        </p:tgtEl>
                                        <p:attrNameLst>
                                          <p:attrName>ppt_x</p:attrName>
                                        </p:attrNameLst>
                                      </p:cBhvr>
                                      <p:tavLst>
                                        <p:tav tm="0">
                                          <p:val>
                                            <p:strVal val="#ppt_x"/>
                                          </p:val>
                                        </p:tav>
                                        <p:tav tm="100000">
                                          <p:val>
                                            <p:strVal val="#ppt_x"/>
                                          </p:val>
                                        </p:tav>
                                      </p:tavLst>
                                    </p:anim>
                                    <p:anim calcmode="lin" valueType="num">
                                      <p:cBhvr additive="base">
                                        <p:cTn id="8" dur="500" fill="hold"/>
                                        <p:tgtEl>
                                          <p:spTgt spid="348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ct 23" hidden="1"/>
          <p:cNvGraphicFramePr>
            <a:graphicFrameLocks/>
          </p:cNvGraphicFramePr>
          <p:nvPr>
            <p:custDataLst>
              <p:tags r:id="rId2"/>
            </p:custDataLst>
            <p:extLst/>
          </p:nvPr>
        </p:nvGraphicFramePr>
        <p:xfrm>
          <a:off x="1143181" y="1004495"/>
          <a:ext cx="101805" cy="101805"/>
        </p:xfrm>
        <a:graphic>
          <a:graphicData uri="http://schemas.openxmlformats.org/presentationml/2006/ole">
            <mc:AlternateContent xmlns:mc="http://schemas.openxmlformats.org/markup-compatibility/2006">
              <mc:Choice xmlns:v="urn:schemas-microsoft-com:vml" Requires="v">
                <p:oleObj spid="_x0000_s20531" name="think-cell Slide" r:id="rId10" imgW="270" imgH="270" progId="TCLayout.ActiveDocument.1">
                  <p:embed/>
                </p:oleObj>
              </mc:Choice>
              <mc:Fallback>
                <p:oleObj name="think-cell Slide" r:id="rId10" imgW="270" imgH="270" progId="TCLayout.ActiveDocument.1">
                  <p:embed/>
                  <p:pic>
                    <p:nvPicPr>
                      <p:cNvPr id="24" name="Object 23" hidden="1"/>
                      <p:cNvPicPr/>
                      <p:nvPr/>
                    </p:nvPicPr>
                    <p:blipFill>
                      <a:blip r:embed="rId11"/>
                      <a:stretch>
                        <a:fillRect/>
                      </a:stretch>
                    </p:blipFill>
                    <p:spPr>
                      <a:xfrm>
                        <a:off x="1143181" y="1004495"/>
                        <a:ext cx="101805" cy="101805"/>
                      </a:xfrm>
                      <a:prstGeom prst="rect">
                        <a:avLst/>
                      </a:prstGeom>
                    </p:spPr>
                  </p:pic>
                </p:oleObj>
              </mc:Fallback>
            </mc:AlternateContent>
          </a:graphicData>
        </a:graphic>
      </p:graphicFrame>
      <p:graphicFrame>
        <p:nvGraphicFramePr>
          <p:cNvPr id="22" name="Table 21"/>
          <p:cNvGraphicFramePr>
            <a:graphicFrameLocks noGrp="1"/>
          </p:cNvGraphicFramePr>
          <p:nvPr>
            <p:custDataLst>
              <p:tags r:id="rId3"/>
            </p:custDataLst>
            <p:extLst/>
          </p:nvPr>
        </p:nvGraphicFramePr>
        <p:xfrm>
          <a:off x="1455299" y="2262353"/>
          <a:ext cx="4132529" cy="2321104"/>
        </p:xfrm>
        <a:graphic>
          <a:graphicData uri="http://schemas.openxmlformats.org/drawingml/2006/table">
            <a:tbl>
              <a:tblPr firstRow="1" bandRow="1">
                <a:tableStyleId>{5C22544A-7EE6-4342-B048-85BDC9FD1C3A}</a:tableStyleId>
              </a:tblPr>
              <a:tblGrid>
                <a:gridCol w="669242">
                  <a:extLst>
                    <a:ext uri="{9D8B030D-6E8A-4147-A177-3AD203B41FA5}">
                      <a16:colId xmlns:a16="http://schemas.microsoft.com/office/drawing/2014/main" val="20000"/>
                    </a:ext>
                  </a:extLst>
                </a:gridCol>
                <a:gridCol w="2770708">
                  <a:extLst>
                    <a:ext uri="{9D8B030D-6E8A-4147-A177-3AD203B41FA5}">
                      <a16:colId xmlns:a16="http://schemas.microsoft.com/office/drawing/2014/main" val="20001"/>
                    </a:ext>
                  </a:extLst>
                </a:gridCol>
                <a:gridCol w="692579">
                  <a:extLst>
                    <a:ext uri="{9D8B030D-6E8A-4147-A177-3AD203B41FA5}">
                      <a16:colId xmlns:a16="http://schemas.microsoft.com/office/drawing/2014/main" val="20002"/>
                    </a:ext>
                  </a:extLst>
                </a:gridCol>
              </a:tblGrid>
              <a:tr h="580276">
                <a:tc>
                  <a:txBody>
                    <a:bodyPr/>
                    <a:lstStyle/>
                    <a:p>
                      <a:pPr marL="0" algn="l" defTabSz="995690" rtl="0" eaLnBrk="1" latinLnBrk="0" hangingPunct="1"/>
                      <a:endParaRPr lang="en-GB" sz="1500" b="1" kern="1200" dirty="0">
                        <a:solidFill>
                          <a:schemeClr val="accent1"/>
                        </a:solidFill>
                        <a:latin typeface="+mj-lt"/>
                        <a:ea typeface="+mj-ea"/>
                        <a:cs typeface="+mj-cs"/>
                      </a:endParaRPr>
                    </a:p>
                  </a:txBody>
                  <a:tcPr marL="0" marR="0" marT="69260" marB="69260" anchor="ctr">
                    <a:lnB w="6350" cap="flat" cmpd="sng" algn="ctr">
                      <a:solidFill>
                        <a:schemeClr val="bg2">
                          <a:lumMod val="40000"/>
                          <a:lumOff val="60000"/>
                        </a:schemeClr>
                      </a:solidFill>
                      <a:prstDash val="solid"/>
                      <a:round/>
                      <a:headEnd type="none" w="med" len="med"/>
                      <a:tailEnd type="none" w="med" len="med"/>
                    </a:lnB>
                    <a:solidFill>
                      <a:schemeClr val="bg1"/>
                    </a:solidFill>
                  </a:tcPr>
                </a:tc>
                <a:tc>
                  <a:txBody>
                    <a:bodyPr/>
                    <a:lstStyle/>
                    <a:p>
                      <a:pPr marL="0" indent="0" algn="l" defTabSz="995690" rtl="0" eaLnBrk="1" latinLnBrk="0" hangingPunct="1"/>
                      <a:r>
                        <a:rPr lang="en-GB" sz="1500" b="0" kern="1200" dirty="0" smtClean="0">
                          <a:solidFill>
                            <a:schemeClr val="dk1"/>
                          </a:solidFill>
                          <a:latin typeface="+mn-lt"/>
                          <a:ea typeface="+mn-ea"/>
                          <a:cs typeface="+mn-cs"/>
                        </a:rPr>
                        <a:t>Brexit</a:t>
                      </a:r>
                    </a:p>
                  </a:txBody>
                  <a:tcPr marL="0" marR="0" marT="69260" marB="69260" anchor="ctr">
                    <a:lnB w="6350" cap="flat" cmpd="sng" algn="ctr">
                      <a:solidFill>
                        <a:schemeClr val="bg2">
                          <a:lumMod val="40000"/>
                          <a:lumOff val="60000"/>
                        </a:schemeClr>
                      </a:solidFill>
                      <a:prstDash val="solid"/>
                      <a:round/>
                      <a:headEnd type="none" w="med" len="med"/>
                      <a:tailEnd type="none" w="med" len="med"/>
                    </a:lnB>
                    <a:solidFill>
                      <a:schemeClr val="bg1"/>
                    </a:solidFill>
                  </a:tcPr>
                </a:tc>
                <a:tc>
                  <a:txBody>
                    <a:bodyPr/>
                    <a:lstStyle/>
                    <a:p>
                      <a:pPr marL="0" indent="0" algn="l" defTabSz="995690" rtl="0" eaLnBrk="1" latinLnBrk="0" hangingPunct="1"/>
                      <a:endParaRPr lang="en-GB" sz="1500" b="0" kern="1200" dirty="0" smtClean="0">
                        <a:solidFill>
                          <a:schemeClr val="dk1"/>
                        </a:solidFill>
                        <a:latin typeface="+mn-lt"/>
                        <a:ea typeface="+mn-ea"/>
                        <a:cs typeface="+mn-cs"/>
                      </a:endParaRPr>
                    </a:p>
                  </a:txBody>
                  <a:tcPr marL="0" marR="0" marT="69260" marB="69260" anchor="ctr">
                    <a:lnB w="6350" cap="flat" cmpd="sng" algn="ctr">
                      <a:solidFill>
                        <a:schemeClr val="bg2">
                          <a:lumMod val="40000"/>
                          <a:lumOff val="6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80276">
                <a:tc>
                  <a:txBody>
                    <a:bodyPr/>
                    <a:lstStyle/>
                    <a:p>
                      <a:pPr marL="0" algn="l" defTabSz="995690" rtl="0" eaLnBrk="1" latinLnBrk="0" hangingPunct="1"/>
                      <a:endParaRPr lang="en-GB" sz="1500" b="1" kern="1200" dirty="0">
                        <a:solidFill>
                          <a:schemeClr val="accent1"/>
                        </a:solidFill>
                        <a:latin typeface="+mj-lt"/>
                        <a:ea typeface="+mj-ea"/>
                        <a:cs typeface="+mj-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solidFill>
                      <a:srgbClr val="FFFFCC"/>
                    </a:solid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r>
                        <a:rPr lang="en-GB" sz="1500" b="0" kern="1200" dirty="0" smtClean="0">
                          <a:solidFill>
                            <a:schemeClr val="dk1"/>
                          </a:solidFill>
                          <a:latin typeface="+mn-lt"/>
                          <a:ea typeface="+mn-ea"/>
                          <a:cs typeface="+mn-cs"/>
                        </a:rPr>
                        <a:t>‘No-deal’ Brexit</a:t>
                      </a: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solidFill>
                      <a:srgbClr val="FFFFCC"/>
                    </a:solid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endParaRPr lang="en-GB" sz="1500" b="0" kern="1200" dirty="0" smtClean="0">
                        <a:solidFill>
                          <a:schemeClr val="dk1"/>
                        </a:solidFill>
                        <a:latin typeface="+mn-lt"/>
                        <a:ea typeface="+mn-ea"/>
                        <a:cs typeface="+mn-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solidFill>
                      <a:srgbClr val="FFFFCC"/>
                    </a:solidFill>
                  </a:tcPr>
                </a:tc>
                <a:extLst>
                  <a:ext uri="{0D108BD9-81ED-4DB2-BD59-A6C34878D82A}">
                    <a16:rowId xmlns:a16="http://schemas.microsoft.com/office/drawing/2014/main" val="10001"/>
                  </a:ext>
                </a:extLst>
              </a:tr>
              <a:tr h="580276">
                <a:tc>
                  <a:txBody>
                    <a:bodyPr/>
                    <a:lstStyle/>
                    <a:p>
                      <a:pPr marL="0" algn="l" defTabSz="995690" rtl="0" eaLnBrk="1" latinLnBrk="0" hangingPunct="1"/>
                      <a:endParaRPr lang="en-GB" sz="1500" b="1" kern="1200" dirty="0">
                        <a:solidFill>
                          <a:schemeClr val="accent1"/>
                        </a:solidFill>
                        <a:latin typeface="+mj-lt"/>
                        <a:ea typeface="+mj-ea"/>
                        <a:cs typeface="+mj-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no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r>
                        <a:rPr lang="en-GB" sz="1500" b="0" kern="1200" smtClean="0">
                          <a:solidFill>
                            <a:schemeClr val="dk1"/>
                          </a:solidFill>
                          <a:latin typeface="+mn-lt"/>
                          <a:ea typeface="+mn-ea"/>
                          <a:cs typeface="+mn-cs"/>
                        </a:rPr>
                        <a:t>Economy</a:t>
                      </a:r>
                      <a:endParaRPr lang="en-GB" sz="1500" b="0" kern="1200" dirty="0" smtClean="0">
                        <a:solidFill>
                          <a:schemeClr val="dk1"/>
                        </a:solidFill>
                        <a:latin typeface="+mn-lt"/>
                        <a:ea typeface="+mn-ea"/>
                        <a:cs typeface="+mn-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no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endParaRPr lang="en-GB" sz="1500" b="0" kern="1200" dirty="0" smtClean="0">
                        <a:solidFill>
                          <a:schemeClr val="dk1"/>
                        </a:solidFill>
                        <a:latin typeface="+mn-lt"/>
                        <a:ea typeface="+mn-ea"/>
                        <a:cs typeface="+mn-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0002"/>
                  </a:ext>
                </a:extLst>
              </a:tr>
              <a:tr h="580276">
                <a:tc>
                  <a:txBody>
                    <a:bodyPr/>
                    <a:lstStyle/>
                    <a:p>
                      <a:pPr marL="0" algn="l" defTabSz="995690" rtl="0" eaLnBrk="1" latinLnBrk="0" hangingPunct="1"/>
                      <a:endParaRPr lang="en-GB" sz="1500" b="1" kern="1200" dirty="0">
                        <a:solidFill>
                          <a:schemeClr val="accent1"/>
                        </a:solidFill>
                        <a:latin typeface="+mj-lt"/>
                        <a:ea typeface="+mj-ea"/>
                        <a:cs typeface="+mj-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r>
                        <a:rPr lang="en-GB" sz="1500" b="0" kern="1200" dirty="0" smtClean="0">
                          <a:solidFill>
                            <a:schemeClr val="dk1"/>
                          </a:solidFill>
                          <a:latin typeface="+mn-lt"/>
                          <a:ea typeface="+mn-ea"/>
                          <a:cs typeface="+mn-cs"/>
                        </a:rPr>
                        <a:t>Conclusions</a:t>
                      </a:r>
                    </a:p>
                  </a:txBody>
                  <a:tcPr marL="0" marR="0" marT="69260" marB="69260" anchor="ctr">
                    <a:lnT w="6350" cap="flat" cmpd="sng" algn="ctr">
                      <a:solidFill>
                        <a:schemeClr val="bg2">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endParaRPr lang="en-GB" sz="1500" b="0" kern="1200" dirty="0" smtClean="0">
                        <a:solidFill>
                          <a:schemeClr val="dk1"/>
                        </a:solidFill>
                        <a:latin typeface="+mn-lt"/>
                        <a:ea typeface="+mn-ea"/>
                        <a:cs typeface="+mn-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9" name="Oval 8"/>
          <p:cNvSpPr/>
          <p:nvPr>
            <p:custDataLst>
              <p:tags r:id="rId4"/>
            </p:custDataLst>
          </p:nvPr>
        </p:nvSpPr>
        <p:spPr bwMode="gray">
          <a:xfrm>
            <a:off x="1475185" y="2333521"/>
            <a:ext cx="436938" cy="436938"/>
          </a:xfrm>
          <a:prstGeom prst="ellipse">
            <a:avLst/>
          </a:prstGeom>
          <a:noFill/>
          <a:ln w="19050">
            <a:solidFill>
              <a:schemeClr val="accent2"/>
            </a:solidFill>
            <a:miter lim="800000"/>
            <a:headEnd/>
            <a:tailEn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defTabSz="654472">
              <a:spcBef>
                <a:spcPct val="0"/>
              </a:spcBef>
              <a:defRPr/>
            </a:pPr>
            <a:r>
              <a:rPr lang="en-NZ" sz="2100" dirty="0">
                <a:solidFill>
                  <a:srgbClr val="6595D3"/>
                </a:solidFill>
                <a:latin typeface="Arial"/>
              </a:rPr>
              <a:t>1</a:t>
            </a:r>
          </a:p>
        </p:txBody>
      </p:sp>
      <p:sp>
        <p:nvSpPr>
          <p:cNvPr id="27" name="Oval 26"/>
          <p:cNvSpPr/>
          <p:nvPr>
            <p:custDataLst>
              <p:tags r:id="rId5"/>
            </p:custDataLst>
          </p:nvPr>
        </p:nvSpPr>
        <p:spPr bwMode="gray">
          <a:xfrm>
            <a:off x="1475185" y="2914181"/>
            <a:ext cx="436938" cy="436938"/>
          </a:xfrm>
          <a:prstGeom prst="ellipse">
            <a:avLst/>
          </a:prstGeom>
          <a:noFill/>
          <a:ln w="19050">
            <a:solidFill>
              <a:schemeClr val="accent3"/>
            </a:solidFill>
            <a:miter lim="800000"/>
            <a:headEnd/>
            <a:tailEn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defTabSz="654472">
              <a:spcBef>
                <a:spcPct val="0"/>
              </a:spcBef>
              <a:defRPr/>
            </a:pPr>
            <a:r>
              <a:rPr lang="en-NZ" sz="2100" dirty="0">
                <a:solidFill>
                  <a:srgbClr val="00A0DF"/>
                </a:solidFill>
                <a:latin typeface="Arial"/>
              </a:rPr>
              <a:t>2</a:t>
            </a:r>
          </a:p>
        </p:txBody>
      </p:sp>
      <p:sp>
        <p:nvSpPr>
          <p:cNvPr id="30" name="Oval 29"/>
          <p:cNvSpPr/>
          <p:nvPr>
            <p:custDataLst>
              <p:tags r:id="rId6"/>
            </p:custDataLst>
          </p:nvPr>
        </p:nvSpPr>
        <p:spPr bwMode="gray">
          <a:xfrm>
            <a:off x="1475185" y="3494840"/>
            <a:ext cx="436938" cy="436938"/>
          </a:xfrm>
          <a:prstGeom prst="ellipse">
            <a:avLst/>
          </a:prstGeom>
          <a:noFill/>
          <a:ln w="19050">
            <a:solidFill>
              <a:schemeClr val="accent4"/>
            </a:solidFill>
            <a:miter lim="800000"/>
            <a:headEnd/>
            <a:tailEn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defTabSz="654472">
              <a:spcBef>
                <a:spcPct val="0"/>
              </a:spcBef>
              <a:defRPr/>
            </a:pPr>
            <a:r>
              <a:rPr lang="en-NZ" sz="2100" dirty="0">
                <a:solidFill>
                  <a:srgbClr val="0D9B8C"/>
                </a:solidFill>
                <a:latin typeface="Arial"/>
              </a:rPr>
              <a:t>3</a:t>
            </a:r>
          </a:p>
        </p:txBody>
      </p:sp>
      <p:sp>
        <p:nvSpPr>
          <p:cNvPr id="29" name="Oval 28"/>
          <p:cNvSpPr/>
          <p:nvPr>
            <p:custDataLst>
              <p:tags r:id="rId7"/>
            </p:custDataLst>
          </p:nvPr>
        </p:nvSpPr>
        <p:spPr bwMode="gray">
          <a:xfrm>
            <a:off x="1475185" y="4075499"/>
            <a:ext cx="436938" cy="436938"/>
          </a:xfrm>
          <a:prstGeom prst="ellipse">
            <a:avLst/>
          </a:prstGeom>
          <a:noFill/>
          <a:ln w="19050">
            <a:solidFill>
              <a:schemeClr val="accent5"/>
            </a:solidFill>
            <a:miter lim="800000"/>
            <a:headEnd/>
            <a:tailEn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defTabSz="654472">
              <a:spcBef>
                <a:spcPct val="0"/>
              </a:spcBef>
              <a:defRPr/>
            </a:pPr>
            <a:r>
              <a:rPr lang="en-NZ" sz="2100" dirty="0">
                <a:solidFill>
                  <a:srgbClr val="69207E"/>
                </a:solidFill>
                <a:latin typeface="Arial"/>
              </a:rPr>
              <a:t>4</a:t>
            </a:r>
          </a:p>
        </p:txBody>
      </p:sp>
      <p:sp>
        <p:nvSpPr>
          <p:cNvPr id="20" name="TextBox 19"/>
          <p:cNvSpPr txBox="1"/>
          <p:nvPr>
            <p:custDataLst>
              <p:tags r:id="rId8"/>
            </p:custDataLst>
          </p:nvPr>
        </p:nvSpPr>
        <p:spPr>
          <a:xfrm>
            <a:off x="9224745" y="1001366"/>
            <a:ext cx="1616247" cy="1897003"/>
          </a:xfrm>
          <a:prstGeom prst="rect">
            <a:avLst/>
          </a:prstGeom>
          <a:solidFill>
            <a:schemeClr val="bg1">
              <a:lumMod val="75000"/>
            </a:schemeClr>
          </a:solidFill>
          <a:ln w="9525">
            <a:noFill/>
            <a:miter lim="800000"/>
            <a:headEnd/>
            <a:tailEnd/>
          </a:ln>
          <a:effectLst/>
        </p:spPr>
        <p:txBody>
          <a:bodyPr lIns="23087" tIns="23087" rIns="23087" bIns="23087">
            <a:spAutoFit/>
          </a:bodyPr>
          <a:lstStyle/>
          <a:p>
            <a:pPr marL="114016" indent="-114016" defTabSz="654472">
              <a:spcAft>
                <a:spcPts val="385"/>
              </a:spcAft>
              <a:defRPr/>
            </a:pPr>
            <a:r>
              <a:rPr lang="en-NZ" sz="769" b="1" dirty="0">
                <a:solidFill>
                  <a:srgbClr val="FFFFFF"/>
                </a:solidFill>
                <a:latin typeface="Arial"/>
              </a:rPr>
              <a:t>Please ensure you have updated</a:t>
            </a:r>
          </a:p>
          <a:p>
            <a:pPr marL="114016" indent="-114016" defTabSz="654472">
              <a:spcAft>
                <a:spcPts val="385"/>
              </a:spcAft>
              <a:defRPr/>
            </a:pPr>
            <a:r>
              <a:rPr lang="en-NZ" sz="769" b="1" dirty="0">
                <a:solidFill>
                  <a:srgbClr val="FFFFFF"/>
                </a:solidFill>
                <a:latin typeface="Arial"/>
              </a:rPr>
              <a:t>your footer information</a:t>
            </a:r>
          </a:p>
          <a:p>
            <a:pPr marL="114016" indent="-114016" defTabSz="654472">
              <a:spcAft>
                <a:spcPts val="385"/>
              </a:spcAft>
              <a:defRPr/>
            </a:pPr>
            <a:r>
              <a:rPr lang="en-NZ" sz="769" dirty="0">
                <a:solidFill>
                  <a:srgbClr val="FFFFFF"/>
                </a:solidFill>
                <a:latin typeface="Arial"/>
              </a:rPr>
              <a:t>STEPS</a:t>
            </a:r>
          </a:p>
          <a:p>
            <a:pPr marL="256535" lvl="1" indent="-146591" defTabSz="654472">
              <a:spcAft>
                <a:spcPts val="385"/>
              </a:spcAft>
              <a:buFontTx/>
              <a:buAutoNum type="arabicPeriod"/>
              <a:defRPr/>
            </a:pPr>
            <a:r>
              <a:rPr lang="en-NZ" sz="705" dirty="0">
                <a:solidFill>
                  <a:srgbClr val="FFFFFF"/>
                </a:solidFill>
                <a:latin typeface="Arial"/>
              </a:rPr>
              <a:t>From the ribbon select ‘View’ tab and click on ‘Slide Master’</a:t>
            </a:r>
          </a:p>
          <a:p>
            <a:pPr marL="256535" lvl="1" indent="-146591" defTabSz="654472">
              <a:spcAft>
                <a:spcPts val="385"/>
              </a:spcAft>
              <a:buFontTx/>
              <a:buAutoNum type="arabicPeriod"/>
              <a:defRPr/>
            </a:pPr>
            <a:r>
              <a:rPr lang="en-NZ" sz="705" dirty="0">
                <a:solidFill>
                  <a:srgbClr val="FFFFFF"/>
                </a:solidFill>
                <a:latin typeface="Arial"/>
              </a:rPr>
              <a:t>In slide master view – ensure you select the very first page</a:t>
            </a:r>
          </a:p>
          <a:p>
            <a:pPr marL="256535" lvl="1" indent="-146591" defTabSz="654472">
              <a:spcAft>
                <a:spcPts val="385"/>
              </a:spcAft>
              <a:buFontTx/>
              <a:buAutoNum type="arabicPeriod"/>
              <a:defRPr/>
            </a:pPr>
            <a:r>
              <a:rPr lang="en-NZ" sz="705" dirty="0">
                <a:solidFill>
                  <a:srgbClr val="FFFFFF"/>
                </a:solidFill>
                <a:latin typeface="Arial"/>
              </a:rPr>
              <a:t>Update footer text</a:t>
            </a:r>
          </a:p>
          <a:p>
            <a:pPr marL="0" lvl="1" defTabSz="654472">
              <a:spcAft>
                <a:spcPts val="385"/>
              </a:spcAft>
              <a:defRPr/>
            </a:pPr>
            <a:r>
              <a:rPr lang="en-NZ" sz="705" dirty="0">
                <a:solidFill>
                  <a:srgbClr val="FFFFFF"/>
                </a:solidFill>
                <a:latin typeface="Arial"/>
              </a:rPr>
              <a:t>FOOTER TEXT</a:t>
            </a:r>
          </a:p>
          <a:p>
            <a:pPr marL="256535" lvl="1" indent="-146591" defTabSz="654472">
              <a:spcAft>
                <a:spcPts val="385"/>
              </a:spcAft>
              <a:buFontTx/>
              <a:buAutoNum type="arabicPeriod"/>
              <a:defRPr/>
            </a:pPr>
            <a:r>
              <a:rPr lang="en-NZ" sz="705" dirty="0">
                <a:solidFill>
                  <a:srgbClr val="FFFFFF"/>
                </a:solidFill>
                <a:latin typeface="Arial"/>
              </a:rPr>
              <a:t>Type in the updated footer text – this text will update throughout the presentation</a:t>
            </a:r>
          </a:p>
          <a:p>
            <a:pPr marL="256535" lvl="1" indent="-146591" defTabSz="654472">
              <a:spcAft>
                <a:spcPts val="385"/>
              </a:spcAft>
              <a:buFontTx/>
              <a:buAutoNum type="arabicPeriod"/>
              <a:defRPr/>
            </a:pPr>
            <a:r>
              <a:rPr lang="en-NZ" sz="705" dirty="0">
                <a:solidFill>
                  <a:srgbClr val="FFFFFF"/>
                </a:solidFill>
                <a:latin typeface="Arial"/>
              </a:rPr>
              <a:t>Click on ‘Close master view’</a:t>
            </a:r>
          </a:p>
        </p:txBody>
      </p:sp>
    </p:spTree>
    <p:extLst>
      <p:ext uri="{BB962C8B-B14F-4D97-AF65-F5344CB8AC3E}">
        <p14:creationId xmlns:p14="http://schemas.microsoft.com/office/powerpoint/2010/main" val="7163709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endParaRPr lang="en-GB"/>
          </a:p>
        </p:txBody>
      </p:sp>
      <p:sp>
        <p:nvSpPr>
          <p:cNvPr id="3" name="Title 2"/>
          <p:cNvSpPr>
            <a:spLocks noGrp="1"/>
          </p:cNvSpPr>
          <p:nvPr>
            <p:ph type="title"/>
          </p:nvPr>
        </p:nvSpPr>
        <p:spPr/>
        <p:txBody>
          <a:bodyPr/>
          <a:lstStyle/>
          <a:p>
            <a:r>
              <a:rPr lang="en-GB" dirty="0" smtClean="0"/>
              <a:t>Some implications of ‘no deal’</a:t>
            </a:r>
            <a:endParaRPr lang="en-GB" dirty="0"/>
          </a:p>
        </p:txBody>
      </p:sp>
      <p:graphicFrame>
        <p:nvGraphicFramePr>
          <p:cNvPr id="5" name="Diagram 4"/>
          <p:cNvGraphicFramePr/>
          <p:nvPr>
            <p:extLst>
              <p:ext uri="{D42A27DB-BD31-4B8C-83A1-F6EECF244321}">
                <p14:modId xmlns:p14="http://schemas.microsoft.com/office/powerpoint/2010/main" val="285378641"/>
              </p:ext>
            </p:extLst>
          </p:nvPr>
        </p:nvGraphicFramePr>
        <p:xfrm>
          <a:off x="385397" y="1369017"/>
          <a:ext cx="8373207" cy="4897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35359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ct 23" hidden="1"/>
          <p:cNvGraphicFramePr>
            <a:graphicFrameLocks/>
          </p:cNvGraphicFramePr>
          <p:nvPr>
            <p:custDataLst>
              <p:tags r:id="rId2"/>
            </p:custDataLst>
            <p:extLst/>
          </p:nvPr>
        </p:nvGraphicFramePr>
        <p:xfrm>
          <a:off x="1143181" y="1004495"/>
          <a:ext cx="101805" cy="101805"/>
        </p:xfrm>
        <a:graphic>
          <a:graphicData uri="http://schemas.openxmlformats.org/presentationml/2006/ole">
            <mc:AlternateContent xmlns:mc="http://schemas.openxmlformats.org/markup-compatibility/2006">
              <mc:Choice xmlns:v="urn:schemas-microsoft-com:vml" Requires="v">
                <p:oleObj spid="_x0000_s22579" name="think-cell Slide" r:id="rId10" imgW="270" imgH="270" progId="TCLayout.ActiveDocument.1">
                  <p:embed/>
                </p:oleObj>
              </mc:Choice>
              <mc:Fallback>
                <p:oleObj name="think-cell Slide" r:id="rId10" imgW="270" imgH="270" progId="TCLayout.ActiveDocument.1">
                  <p:embed/>
                  <p:pic>
                    <p:nvPicPr>
                      <p:cNvPr id="24" name="Object 23" hidden="1"/>
                      <p:cNvPicPr/>
                      <p:nvPr/>
                    </p:nvPicPr>
                    <p:blipFill>
                      <a:blip r:embed="rId11"/>
                      <a:stretch>
                        <a:fillRect/>
                      </a:stretch>
                    </p:blipFill>
                    <p:spPr>
                      <a:xfrm>
                        <a:off x="1143181" y="1004495"/>
                        <a:ext cx="101805" cy="101805"/>
                      </a:xfrm>
                      <a:prstGeom prst="rect">
                        <a:avLst/>
                      </a:prstGeom>
                    </p:spPr>
                  </p:pic>
                </p:oleObj>
              </mc:Fallback>
            </mc:AlternateContent>
          </a:graphicData>
        </a:graphic>
      </p:graphicFrame>
      <p:graphicFrame>
        <p:nvGraphicFramePr>
          <p:cNvPr id="22" name="Table 21"/>
          <p:cNvGraphicFramePr>
            <a:graphicFrameLocks noGrp="1"/>
          </p:cNvGraphicFramePr>
          <p:nvPr>
            <p:custDataLst>
              <p:tags r:id="rId3"/>
            </p:custDataLst>
            <p:extLst/>
          </p:nvPr>
        </p:nvGraphicFramePr>
        <p:xfrm>
          <a:off x="1455299" y="2262353"/>
          <a:ext cx="4132529" cy="2321104"/>
        </p:xfrm>
        <a:graphic>
          <a:graphicData uri="http://schemas.openxmlformats.org/drawingml/2006/table">
            <a:tbl>
              <a:tblPr firstRow="1" bandRow="1">
                <a:tableStyleId>{5C22544A-7EE6-4342-B048-85BDC9FD1C3A}</a:tableStyleId>
              </a:tblPr>
              <a:tblGrid>
                <a:gridCol w="669242">
                  <a:extLst>
                    <a:ext uri="{9D8B030D-6E8A-4147-A177-3AD203B41FA5}">
                      <a16:colId xmlns:a16="http://schemas.microsoft.com/office/drawing/2014/main" val="20000"/>
                    </a:ext>
                  </a:extLst>
                </a:gridCol>
                <a:gridCol w="2770708">
                  <a:extLst>
                    <a:ext uri="{9D8B030D-6E8A-4147-A177-3AD203B41FA5}">
                      <a16:colId xmlns:a16="http://schemas.microsoft.com/office/drawing/2014/main" val="20001"/>
                    </a:ext>
                  </a:extLst>
                </a:gridCol>
                <a:gridCol w="692579">
                  <a:extLst>
                    <a:ext uri="{9D8B030D-6E8A-4147-A177-3AD203B41FA5}">
                      <a16:colId xmlns:a16="http://schemas.microsoft.com/office/drawing/2014/main" val="20002"/>
                    </a:ext>
                  </a:extLst>
                </a:gridCol>
              </a:tblGrid>
              <a:tr h="580276">
                <a:tc>
                  <a:txBody>
                    <a:bodyPr/>
                    <a:lstStyle/>
                    <a:p>
                      <a:pPr marL="0" algn="l" defTabSz="995690" rtl="0" eaLnBrk="1" latinLnBrk="0" hangingPunct="1"/>
                      <a:endParaRPr lang="en-GB" sz="1500" b="1" kern="1200" dirty="0">
                        <a:solidFill>
                          <a:schemeClr val="accent1"/>
                        </a:solidFill>
                        <a:latin typeface="+mj-lt"/>
                        <a:ea typeface="+mj-ea"/>
                        <a:cs typeface="+mj-cs"/>
                      </a:endParaRPr>
                    </a:p>
                  </a:txBody>
                  <a:tcPr marL="0" marR="0" marT="69260" marB="69260" anchor="ctr">
                    <a:lnB w="6350" cap="flat" cmpd="sng" algn="ctr">
                      <a:solidFill>
                        <a:schemeClr val="bg2">
                          <a:lumMod val="40000"/>
                          <a:lumOff val="60000"/>
                        </a:schemeClr>
                      </a:solidFill>
                      <a:prstDash val="solid"/>
                      <a:round/>
                      <a:headEnd type="none" w="med" len="med"/>
                      <a:tailEnd type="none" w="med" len="med"/>
                    </a:lnB>
                    <a:solidFill>
                      <a:schemeClr val="bg1"/>
                    </a:solidFill>
                  </a:tcPr>
                </a:tc>
                <a:tc>
                  <a:txBody>
                    <a:bodyPr/>
                    <a:lstStyle/>
                    <a:p>
                      <a:pPr marL="0" indent="0" algn="l" defTabSz="995690" rtl="0" eaLnBrk="1" latinLnBrk="0" hangingPunct="1"/>
                      <a:r>
                        <a:rPr lang="en-GB" sz="1500" b="0" kern="1200" dirty="0" smtClean="0">
                          <a:solidFill>
                            <a:schemeClr val="dk1"/>
                          </a:solidFill>
                          <a:latin typeface="+mn-lt"/>
                          <a:ea typeface="+mn-ea"/>
                          <a:cs typeface="+mn-cs"/>
                        </a:rPr>
                        <a:t>Brexit</a:t>
                      </a:r>
                    </a:p>
                  </a:txBody>
                  <a:tcPr marL="0" marR="0" marT="69260" marB="69260" anchor="ctr">
                    <a:lnB w="6350" cap="flat" cmpd="sng" algn="ctr">
                      <a:solidFill>
                        <a:schemeClr val="bg2">
                          <a:lumMod val="40000"/>
                          <a:lumOff val="60000"/>
                        </a:schemeClr>
                      </a:solidFill>
                      <a:prstDash val="solid"/>
                      <a:round/>
                      <a:headEnd type="none" w="med" len="med"/>
                      <a:tailEnd type="none" w="med" len="med"/>
                    </a:lnB>
                    <a:solidFill>
                      <a:schemeClr val="bg1"/>
                    </a:solidFill>
                  </a:tcPr>
                </a:tc>
                <a:tc>
                  <a:txBody>
                    <a:bodyPr/>
                    <a:lstStyle/>
                    <a:p>
                      <a:pPr marL="0" indent="0" algn="l" defTabSz="995690" rtl="0" eaLnBrk="1" latinLnBrk="0" hangingPunct="1"/>
                      <a:endParaRPr lang="en-GB" sz="1500" b="0" kern="1200" dirty="0" smtClean="0">
                        <a:solidFill>
                          <a:schemeClr val="dk1"/>
                        </a:solidFill>
                        <a:latin typeface="+mn-lt"/>
                        <a:ea typeface="+mn-ea"/>
                        <a:cs typeface="+mn-cs"/>
                      </a:endParaRPr>
                    </a:p>
                  </a:txBody>
                  <a:tcPr marL="0" marR="0" marT="69260" marB="69260" anchor="ctr">
                    <a:lnB w="6350" cap="flat" cmpd="sng" algn="ctr">
                      <a:solidFill>
                        <a:schemeClr val="bg2">
                          <a:lumMod val="40000"/>
                          <a:lumOff val="6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80276">
                <a:tc>
                  <a:txBody>
                    <a:bodyPr/>
                    <a:lstStyle/>
                    <a:p>
                      <a:pPr marL="0" algn="l" defTabSz="995690" rtl="0" eaLnBrk="1" latinLnBrk="0" hangingPunct="1"/>
                      <a:endParaRPr lang="en-GB" sz="1500" b="1" kern="1200" dirty="0">
                        <a:solidFill>
                          <a:schemeClr val="accent1"/>
                        </a:solidFill>
                        <a:latin typeface="+mj-lt"/>
                        <a:ea typeface="+mj-ea"/>
                        <a:cs typeface="+mj-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solidFill>
                      <a:schemeClr val="bg1"/>
                    </a:solid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r>
                        <a:rPr lang="en-GB" sz="1500" b="0" kern="1200" dirty="0" smtClean="0">
                          <a:solidFill>
                            <a:schemeClr val="dk1"/>
                          </a:solidFill>
                          <a:latin typeface="+mn-lt"/>
                          <a:ea typeface="+mn-ea"/>
                          <a:cs typeface="+mn-cs"/>
                        </a:rPr>
                        <a:t>‘No-deal’ Brexit</a:t>
                      </a: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solidFill>
                      <a:schemeClr val="bg1"/>
                    </a:solid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endParaRPr lang="en-GB" sz="1500" b="0" kern="1200" dirty="0" smtClean="0">
                        <a:solidFill>
                          <a:schemeClr val="dk1"/>
                        </a:solidFill>
                        <a:latin typeface="+mn-lt"/>
                        <a:ea typeface="+mn-ea"/>
                        <a:cs typeface="+mn-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80276">
                <a:tc>
                  <a:txBody>
                    <a:bodyPr/>
                    <a:lstStyle/>
                    <a:p>
                      <a:pPr marL="0" algn="l" defTabSz="995690" rtl="0" eaLnBrk="1" latinLnBrk="0" hangingPunct="1"/>
                      <a:endParaRPr lang="en-GB" sz="1500" b="1" kern="1200" dirty="0">
                        <a:solidFill>
                          <a:schemeClr val="accent1"/>
                        </a:solidFill>
                        <a:latin typeface="+mj-lt"/>
                        <a:ea typeface="+mj-ea"/>
                        <a:cs typeface="+mj-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solidFill>
                      <a:srgbClr val="FFFFCC"/>
                    </a:solid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r>
                        <a:rPr lang="en-GB" sz="1500" b="0" kern="1200" dirty="0" smtClean="0">
                          <a:solidFill>
                            <a:schemeClr val="dk1"/>
                          </a:solidFill>
                          <a:latin typeface="+mn-lt"/>
                          <a:ea typeface="+mn-ea"/>
                          <a:cs typeface="+mn-cs"/>
                        </a:rPr>
                        <a:t>Economy</a:t>
                      </a: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solidFill>
                      <a:srgbClr val="FFFFCC"/>
                    </a:solid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endParaRPr lang="en-GB" sz="1500" b="0" kern="1200" dirty="0" smtClean="0">
                        <a:solidFill>
                          <a:schemeClr val="dk1"/>
                        </a:solidFill>
                        <a:latin typeface="+mn-lt"/>
                        <a:ea typeface="+mn-ea"/>
                        <a:cs typeface="+mn-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solidFill>
                      <a:srgbClr val="FFFFCC"/>
                    </a:solidFill>
                  </a:tcPr>
                </a:tc>
                <a:extLst>
                  <a:ext uri="{0D108BD9-81ED-4DB2-BD59-A6C34878D82A}">
                    <a16:rowId xmlns:a16="http://schemas.microsoft.com/office/drawing/2014/main" val="10002"/>
                  </a:ext>
                </a:extLst>
              </a:tr>
              <a:tr h="580276">
                <a:tc>
                  <a:txBody>
                    <a:bodyPr/>
                    <a:lstStyle/>
                    <a:p>
                      <a:pPr marL="0" algn="l" defTabSz="995690" rtl="0" eaLnBrk="1" latinLnBrk="0" hangingPunct="1"/>
                      <a:endParaRPr lang="en-GB" sz="1500" b="1" kern="1200" dirty="0">
                        <a:solidFill>
                          <a:schemeClr val="accent1"/>
                        </a:solidFill>
                        <a:latin typeface="+mj-lt"/>
                        <a:ea typeface="+mj-ea"/>
                        <a:cs typeface="+mj-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r>
                        <a:rPr lang="en-GB" sz="1500" b="0" kern="1200" dirty="0" smtClean="0">
                          <a:solidFill>
                            <a:schemeClr val="dk1"/>
                          </a:solidFill>
                          <a:latin typeface="+mn-lt"/>
                          <a:ea typeface="+mn-ea"/>
                          <a:cs typeface="+mn-cs"/>
                        </a:rPr>
                        <a:t>Conclusions</a:t>
                      </a:r>
                    </a:p>
                  </a:txBody>
                  <a:tcPr marL="0" marR="0" marT="69260" marB="69260" anchor="ctr">
                    <a:lnT w="6350" cap="flat" cmpd="sng" algn="ctr">
                      <a:solidFill>
                        <a:schemeClr val="bg2">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endParaRPr lang="en-GB" sz="1500" b="0" kern="1200" dirty="0" smtClean="0">
                        <a:solidFill>
                          <a:schemeClr val="dk1"/>
                        </a:solidFill>
                        <a:latin typeface="+mn-lt"/>
                        <a:ea typeface="+mn-ea"/>
                        <a:cs typeface="+mn-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9" name="Oval 8"/>
          <p:cNvSpPr/>
          <p:nvPr>
            <p:custDataLst>
              <p:tags r:id="rId4"/>
            </p:custDataLst>
          </p:nvPr>
        </p:nvSpPr>
        <p:spPr bwMode="gray">
          <a:xfrm>
            <a:off x="1475185" y="2333521"/>
            <a:ext cx="436938" cy="436938"/>
          </a:xfrm>
          <a:prstGeom prst="ellipse">
            <a:avLst/>
          </a:prstGeom>
          <a:noFill/>
          <a:ln w="19050">
            <a:solidFill>
              <a:schemeClr val="accent2"/>
            </a:solidFill>
            <a:miter lim="800000"/>
            <a:headEnd/>
            <a:tailEn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defTabSz="654472">
              <a:spcBef>
                <a:spcPct val="0"/>
              </a:spcBef>
              <a:defRPr/>
            </a:pPr>
            <a:r>
              <a:rPr lang="en-NZ" sz="2100" dirty="0">
                <a:solidFill>
                  <a:srgbClr val="6595D3"/>
                </a:solidFill>
                <a:latin typeface="Arial"/>
              </a:rPr>
              <a:t>1</a:t>
            </a:r>
          </a:p>
        </p:txBody>
      </p:sp>
      <p:sp>
        <p:nvSpPr>
          <p:cNvPr id="27" name="Oval 26"/>
          <p:cNvSpPr/>
          <p:nvPr>
            <p:custDataLst>
              <p:tags r:id="rId5"/>
            </p:custDataLst>
          </p:nvPr>
        </p:nvSpPr>
        <p:spPr bwMode="gray">
          <a:xfrm>
            <a:off x="1475185" y="2914181"/>
            <a:ext cx="436938" cy="436938"/>
          </a:xfrm>
          <a:prstGeom prst="ellipse">
            <a:avLst/>
          </a:prstGeom>
          <a:noFill/>
          <a:ln w="19050">
            <a:solidFill>
              <a:schemeClr val="accent3"/>
            </a:solidFill>
            <a:miter lim="800000"/>
            <a:headEnd/>
            <a:tailEn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defTabSz="654472">
              <a:spcBef>
                <a:spcPct val="0"/>
              </a:spcBef>
              <a:defRPr/>
            </a:pPr>
            <a:r>
              <a:rPr lang="en-NZ" sz="2100" dirty="0">
                <a:solidFill>
                  <a:srgbClr val="00A0DF"/>
                </a:solidFill>
                <a:latin typeface="Arial"/>
              </a:rPr>
              <a:t>2</a:t>
            </a:r>
          </a:p>
        </p:txBody>
      </p:sp>
      <p:sp>
        <p:nvSpPr>
          <p:cNvPr id="30" name="Oval 29"/>
          <p:cNvSpPr/>
          <p:nvPr>
            <p:custDataLst>
              <p:tags r:id="rId6"/>
            </p:custDataLst>
          </p:nvPr>
        </p:nvSpPr>
        <p:spPr bwMode="gray">
          <a:xfrm>
            <a:off x="1475185" y="3494840"/>
            <a:ext cx="436938" cy="436938"/>
          </a:xfrm>
          <a:prstGeom prst="ellipse">
            <a:avLst/>
          </a:prstGeom>
          <a:noFill/>
          <a:ln w="19050">
            <a:solidFill>
              <a:schemeClr val="accent4"/>
            </a:solidFill>
            <a:miter lim="800000"/>
            <a:headEnd/>
            <a:tailEn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defTabSz="654472">
              <a:spcBef>
                <a:spcPct val="0"/>
              </a:spcBef>
              <a:defRPr/>
            </a:pPr>
            <a:r>
              <a:rPr lang="en-NZ" sz="2100" dirty="0">
                <a:solidFill>
                  <a:srgbClr val="0D9B8C"/>
                </a:solidFill>
                <a:latin typeface="Arial"/>
              </a:rPr>
              <a:t>3</a:t>
            </a:r>
          </a:p>
        </p:txBody>
      </p:sp>
      <p:sp>
        <p:nvSpPr>
          <p:cNvPr id="29" name="Oval 28"/>
          <p:cNvSpPr/>
          <p:nvPr>
            <p:custDataLst>
              <p:tags r:id="rId7"/>
            </p:custDataLst>
          </p:nvPr>
        </p:nvSpPr>
        <p:spPr bwMode="gray">
          <a:xfrm>
            <a:off x="1475185" y="4075499"/>
            <a:ext cx="436938" cy="436938"/>
          </a:xfrm>
          <a:prstGeom prst="ellipse">
            <a:avLst/>
          </a:prstGeom>
          <a:noFill/>
          <a:ln w="19050">
            <a:solidFill>
              <a:schemeClr val="accent5"/>
            </a:solidFill>
            <a:miter lim="800000"/>
            <a:headEnd/>
            <a:tailEn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defTabSz="654472">
              <a:spcBef>
                <a:spcPct val="0"/>
              </a:spcBef>
              <a:defRPr/>
            </a:pPr>
            <a:r>
              <a:rPr lang="en-NZ" sz="2100" dirty="0">
                <a:solidFill>
                  <a:srgbClr val="69207E"/>
                </a:solidFill>
                <a:latin typeface="Arial"/>
              </a:rPr>
              <a:t>4</a:t>
            </a:r>
          </a:p>
        </p:txBody>
      </p:sp>
      <p:sp>
        <p:nvSpPr>
          <p:cNvPr id="20" name="TextBox 19"/>
          <p:cNvSpPr txBox="1"/>
          <p:nvPr>
            <p:custDataLst>
              <p:tags r:id="rId8"/>
            </p:custDataLst>
          </p:nvPr>
        </p:nvSpPr>
        <p:spPr>
          <a:xfrm>
            <a:off x="9224745" y="1001366"/>
            <a:ext cx="1616247" cy="1897003"/>
          </a:xfrm>
          <a:prstGeom prst="rect">
            <a:avLst/>
          </a:prstGeom>
          <a:solidFill>
            <a:schemeClr val="bg1">
              <a:lumMod val="75000"/>
            </a:schemeClr>
          </a:solidFill>
          <a:ln w="9525">
            <a:noFill/>
            <a:miter lim="800000"/>
            <a:headEnd/>
            <a:tailEnd/>
          </a:ln>
          <a:effectLst/>
        </p:spPr>
        <p:txBody>
          <a:bodyPr lIns="23087" tIns="23087" rIns="23087" bIns="23087">
            <a:spAutoFit/>
          </a:bodyPr>
          <a:lstStyle/>
          <a:p>
            <a:pPr marL="114016" indent="-114016" defTabSz="654472">
              <a:spcAft>
                <a:spcPts val="385"/>
              </a:spcAft>
              <a:defRPr/>
            </a:pPr>
            <a:r>
              <a:rPr lang="en-NZ" sz="769" b="1" dirty="0">
                <a:solidFill>
                  <a:srgbClr val="FFFFFF"/>
                </a:solidFill>
                <a:latin typeface="Arial"/>
              </a:rPr>
              <a:t>Please ensure you have updated</a:t>
            </a:r>
          </a:p>
          <a:p>
            <a:pPr marL="114016" indent="-114016" defTabSz="654472">
              <a:spcAft>
                <a:spcPts val="385"/>
              </a:spcAft>
              <a:defRPr/>
            </a:pPr>
            <a:r>
              <a:rPr lang="en-NZ" sz="769" b="1" dirty="0">
                <a:solidFill>
                  <a:srgbClr val="FFFFFF"/>
                </a:solidFill>
                <a:latin typeface="Arial"/>
              </a:rPr>
              <a:t>your footer information</a:t>
            </a:r>
          </a:p>
          <a:p>
            <a:pPr marL="114016" indent="-114016" defTabSz="654472">
              <a:spcAft>
                <a:spcPts val="385"/>
              </a:spcAft>
              <a:defRPr/>
            </a:pPr>
            <a:r>
              <a:rPr lang="en-NZ" sz="769" dirty="0">
                <a:solidFill>
                  <a:srgbClr val="FFFFFF"/>
                </a:solidFill>
                <a:latin typeface="Arial"/>
              </a:rPr>
              <a:t>STEPS</a:t>
            </a:r>
          </a:p>
          <a:p>
            <a:pPr marL="256535" lvl="1" indent="-146591" defTabSz="654472">
              <a:spcAft>
                <a:spcPts val="385"/>
              </a:spcAft>
              <a:buFontTx/>
              <a:buAutoNum type="arabicPeriod"/>
              <a:defRPr/>
            </a:pPr>
            <a:r>
              <a:rPr lang="en-NZ" sz="705" dirty="0">
                <a:solidFill>
                  <a:srgbClr val="FFFFFF"/>
                </a:solidFill>
                <a:latin typeface="Arial"/>
              </a:rPr>
              <a:t>From the ribbon select ‘View’ tab and click on ‘Slide Master’</a:t>
            </a:r>
          </a:p>
          <a:p>
            <a:pPr marL="256535" lvl="1" indent="-146591" defTabSz="654472">
              <a:spcAft>
                <a:spcPts val="385"/>
              </a:spcAft>
              <a:buFontTx/>
              <a:buAutoNum type="arabicPeriod"/>
              <a:defRPr/>
            </a:pPr>
            <a:r>
              <a:rPr lang="en-NZ" sz="705" dirty="0">
                <a:solidFill>
                  <a:srgbClr val="FFFFFF"/>
                </a:solidFill>
                <a:latin typeface="Arial"/>
              </a:rPr>
              <a:t>In slide master view – ensure you select the very first page</a:t>
            </a:r>
          </a:p>
          <a:p>
            <a:pPr marL="256535" lvl="1" indent="-146591" defTabSz="654472">
              <a:spcAft>
                <a:spcPts val="385"/>
              </a:spcAft>
              <a:buFontTx/>
              <a:buAutoNum type="arabicPeriod"/>
              <a:defRPr/>
            </a:pPr>
            <a:r>
              <a:rPr lang="en-NZ" sz="705" dirty="0">
                <a:solidFill>
                  <a:srgbClr val="FFFFFF"/>
                </a:solidFill>
                <a:latin typeface="Arial"/>
              </a:rPr>
              <a:t>Update footer text</a:t>
            </a:r>
          </a:p>
          <a:p>
            <a:pPr marL="0" lvl="1" defTabSz="654472">
              <a:spcAft>
                <a:spcPts val="385"/>
              </a:spcAft>
              <a:defRPr/>
            </a:pPr>
            <a:r>
              <a:rPr lang="en-NZ" sz="705" dirty="0">
                <a:solidFill>
                  <a:srgbClr val="FFFFFF"/>
                </a:solidFill>
                <a:latin typeface="Arial"/>
              </a:rPr>
              <a:t>FOOTER TEXT</a:t>
            </a:r>
          </a:p>
          <a:p>
            <a:pPr marL="256535" lvl="1" indent="-146591" defTabSz="654472">
              <a:spcAft>
                <a:spcPts val="385"/>
              </a:spcAft>
              <a:buFontTx/>
              <a:buAutoNum type="arabicPeriod"/>
              <a:defRPr/>
            </a:pPr>
            <a:r>
              <a:rPr lang="en-NZ" sz="705" dirty="0">
                <a:solidFill>
                  <a:srgbClr val="FFFFFF"/>
                </a:solidFill>
                <a:latin typeface="Arial"/>
              </a:rPr>
              <a:t>Type in the updated footer text – this text will update throughout the presentation</a:t>
            </a:r>
          </a:p>
          <a:p>
            <a:pPr marL="256535" lvl="1" indent="-146591" defTabSz="654472">
              <a:spcAft>
                <a:spcPts val="385"/>
              </a:spcAft>
              <a:buFontTx/>
              <a:buAutoNum type="arabicPeriod"/>
              <a:defRPr/>
            </a:pPr>
            <a:r>
              <a:rPr lang="en-NZ" sz="705" dirty="0">
                <a:solidFill>
                  <a:srgbClr val="FFFFFF"/>
                </a:solidFill>
                <a:latin typeface="Arial"/>
              </a:rPr>
              <a:t>Click on ‘Close master view’</a:t>
            </a:r>
          </a:p>
        </p:txBody>
      </p:sp>
    </p:spTree>
    <p:extLst>
      <p:ext uri="{BB962C8B-B14F-4D97-AF65-F5344CB8AC3E}">
        <p14:creationId xmlns:p14="http://schemas.microsoft.com/office/powerpoint/2010/main" val="26742033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048" y="514751"/>
            <a:ext cx="6279575" cy="387798"/>
          </a:xfrm>
        </p:spPr>
        <p:txBody>
          <a:bodyPr/>
          <a:lstStyle/>
          <a:p>
            <a:r>
              <a:rPr lang="en-GB" dirty="0" smtClean="0">
                <a:latin typeface="Arial Body"/>
              </a:rPr>
              <a:t>How is the global economy doing?</a:t>
            </a:r>
            <a:endParaRPr lang="en-GB" dirty="0">
              <a:latin typeface="Arial Body"/>
            </a:endParaRPr>
          </a:p>
        </p:txBody>
      </p:sp>
      <p:sp>
        <p:nvSpPr>
          <p:cNvPr id="23" name="Rectangle 22"/>
          <p:cNvSpPr/>
          <p:nvPr/>
        </p:nvSpPr>
        <p:spPr bwMode="gray">
          <a:xfrm>
            <a:off x="9239265" y="1007003"/>
            <a:ext cx="1664085" cy="1243185"/>
          </a:xfrm>
          <a:prstGeom prst="rect">
            <a:avLst/>
          </a:prstGeom>
          <a:solidFill>
            <a:schemeClr val="bg1">
              <a:lumMod val="85000"/>
            </a:schemeClr>
          </a:solidFill>
          <a:ln w="3175" algn="ctr">
            <a:no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69260" tIns="0" rIns="0" bIns="23087" numCol="1" spcCol="0" rtlCol="0" fromWordArt="0" anchor="t" anchorCtr="0" forceAA="0" compatLnSpc="1">
            <a:prstTxWarp prst="textNoShape">
              <a:avLst/>
            </a:prstTxWarp>
            <a:noAutofit/>
          </a:bodyPr>
          <a:lstStyle/>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r>
              <a:rPr lang="en-GB" sz="513" b="1" dirty="0">
                <a:solidFill>
                  <a:srgbClr val="000000"/>
                </a:solidFill>
                <a:latin typeface="Arial" pitchFamily="34" charset="0"/>
                <a:cs typeface="Arial" pitchFamily="34" charset="0"/>
              </a:rPr>
              <a:t>Guidance note</a:t>
            </a:r>
          </a:p>
          <a:p>
            <a:pPr defTabSz="638283">
              <a:spcBef>
                <a:spcPct val="30000"/>
              </a:spcBef>
              <a:defRPr/>
            </a:pPr>
            <a:r>
              <a:rPr lang="en-GB" sz="513" dirty="0">
                <a:solidFill>
                  <a:srgbClr val="000000"/>
                </a:solidFill>
                <a:latin typeface="Arial" pitchFamily="34" charset="0"/>
                <a:cs typeface="Arial" pitchFamily="34" charset="0"/>
              </a:rPr>
              <a:t>To use text/bullet formatting levels correctly, use the </a:t>
            </a:r>
            <a:r>
              <a:rPr lang="en-GB" sz="513" b="1" dirty="0">
                <a:solidFill>
                  <a:srgbClr val="000000"/>
                </a:solidFill>
                <a:latin typeface="Arial" pitchFamily="34" charset="0"/>
                <a:cs typeface="Arial" pitchFamily="34" charset="0"/>
              </a:rPr>
              <a:t>Increase List Level </a:t>
            </a:r>
            <a:r>
              <a:rPr lang="en-GB" sz="513" dirty="0">
                <a:solidFill>
                  <a:srgbClr val="000000"/>
                </a:solidFill>
                <a:latin typeface="Arial" pitchFamily="34" charset="0"/>
                <a:cs typeface="Arial" pitchFamily="34" charset="0"/>
              </a:rPr>
              <a:t>and </a:t>
            </a:r>
            <a:r>
              <a:rPr lang="en-GB" sz="513" b="1" dirty="0">
                <a:solidFill>
                  <a:srgbClr val="000000"/>
                </a:solidFill>
                <a:latin typeface="Arial" pitchFamily="34" charset="0"/>
                <a:cs typeface="Arial" pitchFamily="34" charset="0"/>
              </a:rPr>
              <a:t>Decrease List Level </a:t>
            </a:r>
            <a:r>
              <a:rPr lang="en-GB" sz="513" dirty="0">
                <a:solidFill>
                  <a:srgbClr val="000000"/>
                </a:solidFill>
                <a:latin typeface="Arial" pitchFamily="34" charset="0"/>
                <a:cs typeface="Arial" pitchFamily="34" charset="0"/>
              </a:rPr>
              <a:t>buttons from the Paragraph group on the Home tab.</a:t>
            </a: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r>
              <a:rPr lang="en-GB" sz="513" dirty="0">
                <a:solidFill>
                  <a:srgbClr val="000000"/>
                </a:solidFill>
                <a:latin typeface="Arial" pitchFamily="34" charset="0"/>
                <a:cs typeface="Arial" pitchFamily="34" charset="0"/>
              </a:rPr>
              <a:t>Alternatively you can use the keyboard shortcuts:</a:t>
            </a:r>
            <a:br>
              <a:rPr lang="en-GB" sz="513" dirty="0">
                <a:solidFill>
                  <a:srgbClr val="000000"/>
                </a:solidFill>
                <a:latin typeface="Arial" pitchFamily="34" charset="0"/>
                <a:cs typeface="Arial" pitchFamily="34" charset="0"/>
              </a:rPr>
            </a:br>
            <a:r>
              <a:rPr lang="en-GB" sz="513" dirty="0" err="1">
                <a:solidFill>
                  <a:srgbClr val="000000"/>
                </a:solidFill>
                <a:latin typeface="Arial" pitchFamily="34" charset="0"/>
                <a:cs typeface="Arial" pitchFamily="34" charset="0"/>
              </a:rPr>
              <a:t>Shift+Alt+Right</a:t>
            </a:r>
            <a:r>
              <a:rPr lang="en-GB" sz="513" dirty="0">
                <a:solidFill>
                  <a:srgbClr val="000000"/>
                </a:solidFill>
                <a:latin typeface="Arial" pitchFamily="34" charset="0"/>
                <a:cs typeface="Arial" pitchFamily="34" charset="0"/>
              </a:rPr>
              <a:t> arrow key = increase level</a:t>
            </a:r>
            <a:br>
              <a:rPr lang="en-GB" sz="513" dirty="0">
                <a:solidFill>
                  <a:srgbClr val="000000"/>
                </a:solidFill>
                <a:latin typeface="Arial" pitchFamily="34" charset="0"/>
                <a:cs typeface="Arial" pitchFamily="34" charset="0"/>
              </a:rPr>
            </a:br>
            <a:r>
              <a:rPr lang="en-GB" sz="513" dirty="0" err="1">
                <a:solidFill>
                  <a:srgbClr val="000000"/>
                </a:solidFill>
                <a:latin typeface="Arial" pitchFamily="34" charset="0"/>
                <a:cs typeface="Arial" pitchFamily="34" charset="0"/>
              </a:rPr>
              <a:t>Shift+Alt+Left</a:t>
            </a:r>
            <a:r>
              <a:rPr lang="en-GB" sz="513" dirty="0">
                <a:solidFill>
                  <a:srgbClr val="000000"/>
                </a:solidFill>
                <a:latin typeface="Arial" pitchFamily="34" charset="0"/>
                <a:cs typeface="Arial" pitchFamily="34" charset="0"/>
              </a:rPr>
              <a:t> arrow key = decrease level.</a:t>
            </a:r>
          </a:p>
          <a:p>
            <a:pPr defTabSz="638283">
              <a:spcBef>
                <a:spcPct val="30000"/>
              </a:spcBef>
              <a:defRPr/>
            </a:pPr>
            <a:endParaRPr lang="en-GB" sz="513" dirty="0">
              <a:solidFill>
                <a:srgbClr val="000000"/>
              </a:solidFill>
              <a:latin typeface="Arial" pitchFamily="34" charset="0"/>
              <a:cs typeface="Arial" pitchFamily="34" charset="0"/>
            </a:endParaRPr>
          </a:p>
        </p:txBody>
      </p:sp>
      <p:pic>
        <p:nvPicPr>
          <p:cNvPr id="2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9224745" y="984389"/>
            <a:ext cx="263676" cy="268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0" name="Group 19"/>
          <p:cNvGrpSpPr/>
          <p:nvPr/>
        </p:nvGrpSpPr>
        <p:grpSpPr bwMode="gray">
          <a:xfrm>
            <a:off x="9297873" y="1563449"/>
            <a:ext cx="1088992" cy="377813"/>
            <a:chOff x="4736029" y="712844"/>
            <a:chExt cx="1698109" cy="589139"/>
          </a:xfrm>
        </p:grpSpPr>
        <p:pic>
          <p:nvPicPr>
            <p:cNvPr id="2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4736029" y="712844"/>
              <a:ext cx="1698109" cy="58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ounded Rectangle 21"/>
            <p:cNvSpPr/>
            <p:nvPr/>
          </p:nvSpPr>
          <p:spPr bwMode="gray">
            <a:xfrm>
              <a:off x="5301550" y="767437"/>
              <a:ext cx="318970" cy="166714"/>
            </a:xfrm>
            <a:prstGeom prst="roundRect">
              <a:avLst>
                <a:gd name="adj" fmla="val 20963"/>
              </a:avLst>
            </a:prstGeom>
            <a:noFill/>
            <a:ln w="1905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54472">
                <a:defRPr/>
              </a:pPr>
              <a:endParaRPr lang="en-GB" sz="641">
                <a:solidFill>
                  <a:srgbClr val="000000"/>
                </a:solidFill>
                <a:latin typeface="Arial"/>
              </a:endParaRPr>
            </a:p>
          </p:txBody>
        </p:sp>
      </p:grpSp>
      <p:grpSp>
        <p:nvGrpSpPr>
          <p:cNvPr id="14" name="Group 13"/>
          <p:cNvGrpSpPr/>
          <p:nvPr/>
        </p:nvGrpSpPr>
        <p:grpSpPr bwMode="gray">
          <a:xfrm>
            <a:off x="9247834" y="2413074"/>
            <a:ext cx="1678606" cy="2585994"/>
            <a:chOff x="6557964" y="-35264"/>
            <a:chExt cx="2617519" cy="4032448"/>
          </a:xfrm>
        </p:grpSpPr>
        <p:sp>
          <p:nvSpPr>
            <p:cNvPr id="15" name="Rectangle 14"/>
            <p:cNvSpPr/>
            <p:nvPr/>
          </p:nvSpPr>
          <p:spPr bwMode="gray">
            <a:xfrm>
              <a:off x="6580607" y="-1"/>
              <a:ext cx="2594876" cy="3997185"/>
            </a:xfrm>
            <a:prstGeom prst="rect">
              <a:avLst/>
            </a:prstGeom>
            <a:solidFill>
              <a:schemeClr val="bg1">
                <a:lumMod val="85000"/>
              </a:schemeClr>
            </a:solidFill>
            <a:ln w="3175" algn="ctr">
              <a:no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69260" tIns="0" rIns="0" bIns="23087" numCol="1" spcCol="0" rtlCol="0" fromWordArt="0" anchor="t" anchorCtr="0" forceAA="0" compatLnSpc="1">
              <a:prstTxWarp prst="textNoShape">
                <a:avLst/>
              </a:prstTxWarp>
              <a:noAutofit/>
            </a:bodyPr>
            <a:lstStyle/>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r>
                <a:rPr lang="en-GB" sz="513" b="1" dirty="0">
                  <a:solidFill>
                    <a:srgbClr val="000000"/>
                  </a:solidFill>
                  <a:latin typeface="Arial" pitchFamily="34" charset="0"/>
                  <a:cs typeface="Arial" pitchFamily="34" charset="0"/>
                </a:rPr>
                <a:t>Reapplying the Slide Layout</a:t>
              </a:r>
            </a:p>
            <a:p>
              <a:pPr defTabSz="638283">
                <a:defRPr/>
              </a:pPr>
              <a:r>
                <a:rPr lang="en-GB" sz="513" dirty="0">
                  <a:solidFill>
                    <a:srgbClr val="000000"/>
                  </a:solidFill>
                  <a:latin typeface="Arial" pitchFamily="34" charset="0"/>
                  <a:cs typeface="Arial" pitchFamily="34" charset="0"/>
                </a:rPr>
                <a:t>Putting text into a placeholder not only ensures the text sits in </a:t>
              </a:r>
              <a:r>
                <a:rPr lang="en-GB" sz="513" dirty="0" err="1">
                  <a:solidFill>
                    <a:srgbClr val="000000"/>
                  </a:solidFill>
                  <a:latin typeface="Arial" pitchFamily="34" charset="0"/>
                  <a:cs typeface="Arial" pitchFamily="34" charset="0"/>
                </a:rPr>
                <a:t>th</a:t>
              </a:r>
              <a:r>
                <a:rPr lang="en-GB" sz="513" dirty="0">
                  <a:solidFill>
                    <a:srgbClr val="000000"/>
                  </a:solidFill>
                  <a:latin typeface="Arial" pitchFamily="34" charset="0"/>
                  <a:cs typeface="Arial" pitchFamily="34" charset="0"/>
                </a:rPr>
                <a:t> correct place and is formatted correctly, it also helps to update the page quickly and efficiently. </a:t>
              </a:r>
            </a:p>
            <a:p>
              <a:pPr marL="0" lvl="3" defTabSz="638283">
                <a:defRPr/>
              </a:pPr>
              <a:r>
                <a:rPr lang="en-NZ" sz="513" dirty="0">
                  <a:solidFill>
                    <a:srgbClr val="000000"/>
                  </a:solidFill>
                  <a:latin typeface="Arial" pitchFamily="34" charset="0"/>
                  <a:cs typeface="Arial" pitchFamily="34" charset="0"/>
                </a:rPr>
                <a:t>If you require an Investec Bank template:</a:t>
              </a:r>
            </a:p>
            <a:p>
              <a:pPr marL="0" lvl="3" indent="-131290" defTabSz="638283">
                <a:buFont typeface="Arial" panose="020B0604020202020204" pitchFamily="34" charset="0"/>
                <a:buChar char="•"/>
                <a:defRPr/>
              </a:pPr>
              <a:r>
                <a:rPr lang="en-GB" sz="513" dirty="0">
                  <a:solidFill>
                    <a:srgbClr val="000000"/>
                  </a:solidFill>
                  <a:latin typeface="Arial" pitchFamily="34" charset="0"/>
                  <a:cs typeface="Arial" pitchFamily="34" charset="0"/>
                </a:rPr>
                <a:t>Right click on any part of slide</a:t>
              </a:r>
            </a:p>
            <a:p>
              <a:pPr marL="0" lvl="3" indent="-131290" defTabSz="638283">
                <a:buFont typeface="Arial" panose="020B0604020202020204" pitchFamily="34" charset="0"/>
                <a:buChar char="•"/>
                <a:defRPr/>
              </a:pPr>
              <a:r>
                <a:rPr lang="en-GB" sz="513" dirty="0">
                  <a:solidFill>
                    <a:srgbClr val="000000"/>
                  </a:solidFill>
                  <a:latin typeface="Arial" pitchFamily="34" charset="0"/>
                  <a:cs typeface="Arial" pitchFamily="34" charset="0"/>
                </a:rPr>
                <a:t>Click on ‘Layout’</a:t>
              </a:r>
            </a:p>
            <a:p>
              <a:pPr marL="0" lvl="3" indent="-131290" defTabSz="638283">
                <a:buFont typeface="Arial" panose="020B0604020202020204" pitchFamily="34" charset="0"/>
                <a:buChar char="•"/>
                <a:defRPr/>
              </a:pPr>
              <a:r>
                <a:rPr lang="en-GB" sz="513" dirty="0">
                  <a:solidFill>
                    <a:srgbClr val="000000"/>
                  </a:solidFill>
                  <a:latin typeface="Arial" pitchFamily="34" charset="0"/>
                  <a:cs typeface="Arial" pitchFamily="34" charset="0"/>
                </a:rPr>
                <a:t>Select the layout you require</a:t>
              </a:r>
            </a:p>
          </p:txBody>
        </p:sp>
        <p:pic>
          <p:nvPicPr>
            <p:cNvPr id="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6557964" y="-35264"/>
              <a:ext cx="411162" cy="418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8"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9338072" y="3312920"/>
            <a:ext cx="1542969" cy="158010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Title 1"/>
          <p:cNvSpPr txBox="1">
            <a:spLocks/>
          </p:cNvSpPr>
          <p:nvPr/>
        </p:nvSpPr>
        <p:spPr>
          <a:xfrm>
            <a:off x="665048" y="1138253"/>
            <a:ext cx="6724009" cy="249299"/>
          </a:xfrm>
          <a:prstGeom prst="rect">
            <a:avLst/>
          </a:prstGeom>
        </p:spPr>
        <p:txBody>
          <a:bodyPr vert="horz" wrap="square" lIns="0" tIns="0" rIns="0" bIns="0" rtlCol="0" anchor="t" anchorCtr="0">
            <a:spAutoFit/>
          </a:bodyPr>
          <a:lstStyle>
            <a:lvl1pPr algn="l" defTabSz="781903" rtl="0" eaLnBrk="1" latinLnBrk="0" hangingPunct="1">
              <a:lnSpc>
                <a:spcPct val="90000"/>
              </a:lnSpc>
              <a:spcBef>
                <a:spcPct val="0"/>
              </a:spcBef>
              <a:buNone/>
              <a:defRPr sz="2800" b="1" kern="1200">
                <a:solidFill>
                  <a:schemeClr val="accent2"/>
                </a:solidFill>
                <a:latin typeface="+mj-lt"/>
                <a:ea typeface="+mj-ea"/>
                <a:cs typeface="+mj-cs"/>
              </a:defRPr>
            </a:lvl1pPr>
          </a:lstStyle>
          <a:p>
            <a:r>
              <a:rPr lang="en-GB" sz="1800" dirty="0">
                <a:solidFill>
                  <a:schemeClr val="tx1"/>
                </a:solidFill>
                <a:latin typeface="Arrial body"/>
              </a:rPr>
              <a:t>World GDP growth (largest 12 countries, % yoy) has slowed…</a:t>
            </a:r>
          </a:p>
        </p:txBody>
      </p:sp>
      <p:graphicFrame>
        <p:nvGraphicFramePr>
          <p:cNvPr id="3" name="Object 2"/>
          <p:cNvGraphicFramePr>
            <a:graphicFrameLocks noChangeAspect="1"/>
          </p:cNvGraphicFramePr>
          <p:nvPr>
            <p:extLst>
              <p:ext uri="{D42A27DB-BD31-4B8C-83A1-F6EECF244321}">
                <p14:modId xmlns:p14="http://schemas.microsoft.com/office/powerpoint/2010/main" val="1866404087"/>
              </p:ext>
            </p:extLst>
          </p:nvPr>
        </p:nvGraphicFramePr>
        <p:xfrm>
          <a:off x="665048" y="1941262"/>
          <a:ext cx="7698608" cy="3849305"/>
        </p:xfrm>
        <a:graphic>
          <a:graphicData uri="http://schemas.openxmlformats.org/presentationml/2006/ole">
            <mc:AlternateContent xmlns:mc="http://schemas.openxmlformats.org/markup-compatibility/2006">
              <mc:Choice xmlns:v="urn:schemas-microsoft-com:vml" Requires="v">
                <p:oleObj spid="_x0000_s23604" name="Macrobond document" r:id="rId6" imgW="9525951" imgH="4762971" progId="Mbnd.mbnd">
                  <p:embed/>
                </p:oleObj>
              </mc:Choice>
              <mc:Fallback>
                <p:oleObj name="Macrobond document" r:id="rId6" imgW="9525951" imgH="4762971" progId="Mbnd.mbnd">
                  <p:embed/>
                  <p:pic>
                    <p:nvPicPr>
                      <p:cNvPr id="3" name="Object 2"/>
                      <p:cNvPicPr/>
                      <p:nvPr/>
                    </p:nvPicPr>
                    <p:blipFill>
                      <a:blip r:embed="rId7"/>
                      <a:stretch>
                        <a:fillRect/>
                      </a:stretch>
                    </p:blipFill>
                    <p:spPr>
                      <a:xfrm>
                        <a:off x="665048" y="1941262"/>
                        <a:ext cx="7698608" cy="3849305"/>
                      </a:xfrm>
                      <a:prstGeom prst="rect">
                        <a:avLst/>
                      </a:prstGeom>
                    </p:spPr>
                  </p:pic>
                </p:oleObj>
              </mc:Fallback>
            </mc:AlternateContent>
          </a:graphicData>
        </a:graphic>
      </p:graphicFrame>
      <p:sp>
        <p:nvSpPr>
          <p:cNvPr id="17" name="Text Placeholder 6"/>
          <p:cNvSpPr txBox="1">
            <a:spLocks noGrp="1"/>
          </p:cNvSpPr>
          <p:nvPr>
            <p:ph type="body" sz="quarter" idx="12"/>
          </p:nvPr>
        </p:nvSpPr>
        <p:spPr>
          <a:xfrm>
            <a:off x="2360220" y="5971159"/>
            <a:ext cx="5251821" cy="184666"/>
          </a:xfrm>
          <a:prstGeom prst="rect">
            <a:avLst/>
          </a:prstGeom>
          <a:noFill/>
        </p:spPr>
        <p:txBody>
          <a:bodyPr wrap="square" rtlCol="0">
            <a:spAutoFit/>
          </a:bodyPr>
          <a:lstStyle/>
          <a:p>
            <a:pPr algn="r"/>
            <a:r>
              <a:rPr lang="en-GB" sz="1200" dirty="0">
                <a:solidFill>
                  <a:srgbClr val="6595D3"/>
                </a:solidFill>
              </a:rPr>
              <a:t>Source: Macrobond</a:t>
            </a:r>
          </a:p>
        </p:txBody>
      </p:sp>
    </p:spTree>
    <p:extLst>
      <p:ext uri="{BB962C8B-B14F-4D97-AF65-F5344CB8AC3E}">
        <p14:creationId xmlns:p14="http://schemas.microsoft.com/office/powerpoint/2010/main" val="20506266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27749" y="506866"/>
            <a:ext cx="7392616" cy="332399"/>
          </a:xfrm>
        </p:spPr>
        <p:txBody>
          <a:bodyPr/>
          <a:lstStyle/>
          <a:p>
            <a:r>
              <a:rPr lang="en-GB" sz="2400" dirty="0">
                <a:latin typeface="+mn-lt"/>
                <a:ea typeface="+mn-ea"/>
                <a:cs typeface="+mn-cs"/>
              </a:rPr>
              <a:t>The UK economy has been feeling the squeeze</a:t>
            </a:r>
          </a:p>
        </p:txBody>
      </p:sp>
      <p:sp>
        <p:nvSpPr>
          <p:cNvPr id="2" name="TextBox 1"/>
          <p:cNvSpPr txBox="1"/>
          <p:nvPr/>
        </p:nvSpPr>
        <p:spPr>
          <a:xfrm>
            <a:off x="527749" y="1016431"/>
            <a:ext cx="6858218" cy="276999"/>
          </a:xfrm>
          <a:prstGeom prst="rect">
            <a:avLst/>
          </a:prstGeom>
          <a:noFill/>
        </p:spPr>
        <p:txBody>
          <a:bodyPr wrap="square" lIns="0" tIns="0" rIns="0" bIns="0" rtlCol="0">
            <a:spAutoFit/>
          </a:bodyPr>
          <a:lstStyle/>
          <a:p>
            <a:r>
              <a:rPr lang="en-GB" b="1" dirty="0"/>
              <a:t>Monthly UK GDP growth</a:t>
            </a:r>
          </a:p>
        </p:txBody>
      </p:sp>
      <p:sp>
        <p:nvSpPr>
          <p:cNvPr id="7" name="Text Placeholder 6"/>
          <p:cNvSpPr txBox="1">
            <a:spLocks noGrp="1"/>
          </p:cNvSpPr>
          <p:nvPr>
            <p:ph type="body" sz="quarter" idx="12"/>
          </p:nvPr>
        </p:nvSpPr>
        <p:spPr>
          <a:xfrm>
            <a:off x="2333650" y="5934441"/>
            <a:ext cx="5251821" cy="169277"/>
          </a:xfrm>
          <a:prstGeom prst="rect">
            <a:avLst/>
          </a:prstGeom>
          <a:noFill/>
        </p:spPr>
        <p:txBody>
          <a:bodyPr wrap="square" rtlCol="0">
            <a:spAutoFit/>
          </a:bodyPr>
          <a:lstStyle/>
          <a:p>
            <a:pPr algn="r"/>
            <a:r>
              <a:rPr lang="en-GB" sz="1100" dirty="0"/>
              <a:t>Source: Macrobond</a:t>
            </a:r>
          </a:p>
        </p:txBody>
      </p:sp>
      <p:graphicFrame>
        <p:nvGraphicFramePr>
          <p:cNvPr id="3" name="Object 2"/>
          <p:cNvGraphicFramePr>
            <a:graphicFrameLocks noChangeAspect="1"/>
          </p:cNvGraphicFramePr>
          <p:nvPr>
            <p:extLst>
              <p:ext uri="{D42A27DB-BD31-4B8C-83A1-F6EECF244321}">
                <p14:modId xmlns:p14="http://schemas.microsoft.com/office/powerpoint/2010/main" val="2604255360"/>
              </p:ext>
            </p:extLst>
          </p:nvPr>
        </p:nvGraphicFramePr>
        <p:xfrm>
          <a:off x="679784" y="1870911"/>
          <a:ext cx="7513013" cy="3756507"/>
        </p:xfrm>
        <a:graphic>
          <a:graphicData uri="http://schemas.openxmlformats.org/presentationml/2006/ole">
            <mc:AlternateContent xmlns:mc="http://schemas.openxmlformats.org/markup-compatibility/2006">
              <mc:Choice xmlns:v="urn:schemas-microsoft-com:vml" Requires="v">
                <p:oleObj spid="_x0000_s25654" name="Macrobond document" r:id="rId3" imgW="9525951" imgH="4762971" progId="Mbnd.mbnd">
                  <p:embed/>
                </p:oleObj>
              </mc:Choice>
              <mc:Fallback>
                <p:oleObj name="Macrobond document" r:id="rId3" imgW="9525951" imgH="4762971" progId="Mbnd.mbnd">
                  <p:embed/>
                  <p:pic>
                    <p:nvPicPr>
                      <p:cNvPr id="0" name=""/>
                      <p:cNvPicPr/>
                      <p:nvPr/>
                    </p:nvPicPr>
                    <p:blipFill>
                      <a:blip r:embed="rId4"/>
                      <a:stretch>
                        <a:fillRect/>
                      </a:stretch>
                    </p:blipFill>
                    <p:spPr>
                      <a:xfrm>
                        <a:off x="679784" y="1870911"/>
                        <a:ext cx="7513013" cy="3756507"/>
                      </a:xfrm>
                      <a:prstGeom prst="rect">
                        <a:avLst/>
                      </a:prstGeom>
                    </p:spPr>
                  </p:pic>
                </p:oleObj>
              </mc:Fallback>
            </mc:AlternateContent>
          </a:graphicData>
        </a:graphic>
      </p:graphicFrame>
    </p:spTree>
    <p:extLst>
      <p:ext uri="{BB962C8B-B14F-4D97-AF65-F5344CB8AC3E}">
        <p14:creationId xmlns:p14="http://schemas.microsoft.com/office/powerpoint/2010/main" val="35475898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226" y="557634"/>
            <a:ext cx="6279575" cy="387798"/>
          </a:xfrm>
        </p:spPr>
        <p:txBody>
          <a:bodyPr/>
          <a:lstStyle/>
          <a:p>
            <a:r>
              <a:rPr lang="en-GB" dirty="0" smtClean="0">
                <a:latin typeface="Arrial body"/>
              </a:rPr>
              <a:t>Fiscal balances (£</a:t>
            </a:r>
            <a:r>
              <a:rPr lang="en-GB" dirty="0" err="1" smtClean="0">
                <a:latin typeface="Arrial body"/>
              </a:rPr>
              <a:t>bn</a:t>
            </a:r>
            <a:r>
              <a:rPr lang="en-GB" dirty="0" smtClean="0">
                <a:latin typeface="Arrial body"/>
              </a:rPr>
              <a:t>)</a:t>
            </a:r>
            <a:endParaRPr lang="en-GB" dirty="0">
              <a:latin typeface="Arrial body"/>
            </a:endParaRPr>
          </a:p>
        </p:txBody>
      </p:sp>
      <p:sp>
        <p:nvSpPr>
          <p:cNvPr id="23" name="Rectangle 22"/>
          <p:cNvSpPr/>
          <p:nvPr/>
        </p:nvSpPr>
        <p:spPr bwMode="gray">
          <a:xfrm>
            <a:off x="9239265" y="1007003"/>
            <a:ext cx="1664085" cy="1243185"/>
          </a:xfrm>
          <a:prstGeom prst="rect">
            <a:avLst/>
          </a:prstGeom>
          <a:solidFill>
            <a:schemeClr val="bg1">
              <a:lumMod val="85000"/>
            </a:schemeClr>
          </a:solidFill>
          <a:ln w="3175" algn="ctr">
            <a:no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69260" tIns="0" rIns="0" bIns="23087" numCol="1" spcCol="0" rtlCol="0" fromWordArt="0" anchor="t" anchorCtr="0" forceAA="0" compatLnSpc="1">
            <a:prstTxWarp prst="textNoShape">
              <a:avLst/>
            </a:prstTxWarp>
            <a:noAutofit/>
          </a:bodyPr>
          <a:lstStyle/>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r>
              <a:rPr lang="en-GB" sz="513" b="1" dirty="0">
                <a:solidFill>
                  <a:srgbClr val="000000"/>
                </a:solidFill>
                <a:latin typeface="Arial" pitchFamily="34" charset="0"/>
                <a:cs typeface="Arial" pitchFamily="34" charset="0"/>
              </a:rPr>
              <a:t>Guidance note</a:t>
            </a:r>
          </a:p>
          <a:p>
            <a:pPr defTabSz="638283">
              <a:spcBef>
                <a:spcPct val="30000"/>
              </a:spcBef>
              <a:defRPr/>
            </a:pPr>
            <a:r>
              <a:rPr lang="en-GB" sz="513" dirty="0">
                <a:solidFill>
                  <a:srgbClr val="000000"/>
                </a:solidFill>
                <a:latin typeface="Arial" pitchFamily="34" charset="0"/>
                <a:cs typeface="Arial" pitchFamily="34" charset="0"/>
              </a:rPr>
              <a:t>To use text/bullet formatting levels correctly, use the </a:t>
            </a:r>
            <a:r>
              <a:rPr lang="en-GB" sz="513" b="1" dirty="0">
                <a:solidFill>
                  <a:srgbClr val="000000"/>
                </a:solidFill>
                <a:latin typeface="Arial" pitchFamily="34" charset="0"/>
                <a:cs typeface="Arial" pitchFamily="34" charset="0"/>
              </a:rPr>
              <a:t>Increase List Level </a:t>
            </a:r>
            <a:r>
              <a:rPr lang="en-GB" sz="513" dirty="0">
                <a:solidFill>
                  <a:srgbClr val="000000"/>
                </a:solidFill>
                <a:latin typeface="Arial" pitchFamily="34" charset="0"/>
                <a:cs typeface="Arial" pitchFamily="34" charset="0"/>
              </a:rPr>
              <a:t>and </a:t>
            </a:r>
            <a:r>
              <a:rPr lang="en-GB" sz="513" b="1" dirty="0">
                <a:solidFill>
                  <a:srgbClr val="000000"/>
                </a:solidFill>
                <a:latin typeface="Arial" pitchFamily="34" charset="0"/>
                <a:cs typeface="Arial" pitchFamily="34" charset="0"/>
              </a:rPr>
              <a:t>Decrease List Level </a:t>
            </a:r>
            <a:r>
              <a:rPr lang="en-GB" sz="513" dirty="0">
                <a:solidFill>
                  <a:srgbClr val="000000"/>
                </a:solidFill>
                <a:latin typeface="Arial" pitchFamily="34" charset="0"/>
                <a:cs typeface="Arial" pitchFamily="34" charset="0"/>
              </a:rPr>
              <a:t>buttons from the Paragraph group on the Home tab.</a:t>
            </a: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r>
              <a:rPr lang="en-GB" sz="513" dirty="0">
                <a:solidFill>
                  <a:srgbClr val="000000"/>
                </a:solidFill>
                <a:latin typeface="Arial" pitchFamily="34" charset="0"/>
                <a:cs typeface="Arial" pitchFamily="34" charset="0"/>
              </a:rPr>
              <a:t>Alternatively you can use the keyboard shortcuts:</a:t>
            </a:r>
            <a:br>
              <a:rPr lang="en-GB" sz="513" dirty="0">
                <a:solidFill>
                  <a:srgbClr val="000000"/>
                </a:solidFill>
                <a:latin typeface="Arial" pitchFamily="34" charset="0"/>
                <a:cs typeface="Arial" pitchFamily="34" charset="0"/>
              </a:rPr>
            </a:br>
            <a:r>
              <a:rPr lang="en-GB" sz="513" dirty="0" err="1">
                <a:solidFill>
                  <a:srgbClr val="000000"/>
                </a:solidFill>
                <a:latin typeface="Arial" pitchFamily="34" charset="0"/>
                <a:cs typeface="Arial" pitchFamily="34" charset="0"/>
              </a:rPr>
              <a:t>Shift+Alt+Right</a:t>
            </a:r>
            <a:r>
              <a:rPr lang="en-GB" sz="513" dirty="0">
                <a:solidFill>
                  <a:srgbClr val="000000"/>
                </a:solidFill>
                <a:latin typeface="Arial" pitchFamily="34" charset="0"/>
                <a:cs typeface="Arial" pitchFamily="34" charset="0"/>
              </a:rPr>
              <a:t> arrow key = increase level</a:t>
            </a:r>
            <a:br>
              <a:rPr lang="en-GB" sz="513" dirty="0">
                <a:solidFill>
                  <a:srgbClr val="000000"/>
                </a:solidFill>
                <a:latin typeface="Arial" pitchFamily="34" charset="0"/>
                <a:cs typeface="Arial" pitchFamily="34" charset="0"/>
              </a:rPr>
            </a:br>
            <a:r>
              <a:rPr lang="en-GB" sz="513" dirty="0" err="1">
                <a:solidFill>
                  <a:srgbClr val="000000"/>
                </a:solidFill>
                <a:latin typeface="Arial" pitchFamily="34" charset="0"/>
                <a:cs typeface="Arial" pitchFamily="34" charset="0"/>
              </a:rPr>
              <a:t>Shift+Alt+Left</a:t>
            </a:r>
            <a:r>
              <a:rPr lang="en-GB" sz="513" dirty="0">
                <a:solidFill>
                  <a:srgbClr val="000000"/>
                </a:solidFill>
                <a:latin typeface="Arial" pitchFamily="34" charset="0"/>
                <a:cs typeface="Arial" pitchFamily="34" charset="0"/>
              </a:rPr>
              <a:t> arrow key = decrease level.</a:t>
            </a:r>
          </a:p>
          <a:p>
            <a:pPr defTabSz="638283">
              <a:spcBef>
                <a:spcPct val="30000"/>
              </a:spcBef>
              <a:defRPr/>
            </a:pPr>
            <a:endParaRPr lang="en-GB" sz="513" dirty="0">
              <a:solidFill>
                <a:srgbClr val="000000"/>
              </a:solidFill>
              <a:latin typeface="Arial" pitchFamily="34" charset="0"/>
              <a:cs typeface="Arial" pitchFamily="34" charset="0"/>
            </a:endParaRPr>
          </a:p>
        </p:txBody>
      </p:sp>
      <p:pic>
        <p:nvPicPr>
          <p:cNvPr id="2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9224745" y="984389"/>
            <a:ext cx="263676" cy="268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0" name="Group 19"/>
          <p:cNvGrpSpPr/>
          <p:nvPr/>
        </p:nvGrpSpPr>
        <p:grpSpPr bwMode="gray">
          <a:xfrm>
            <a:off x="9297873" y="1563449"/>
            <a:ext cx="1088992" cy="377813"/>
            <a:chOff x="4736029" y="712844"/>
            <a:chExt cx="1698109" cy="589139"/>
          </a:xfrm>
        </p:grpSpPr>
        <p:pic>
          <p:nvPicPr>
            <p:cNvPr id="2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4736029" y="712844"/>
              <a:ext cx="1698109" cy="58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ounded Rectangle 21"/>
            <p:cNvSpPr/>
            <p:nvPr/>
          </p:nvSpPr>
          <p:spPr bwMode="gray">
            <a:xfrm>
              <a:off x="5301550" y="767437"/>
              <a:ext cx="318970" cy="166714"/>
            </a:xfrm>
            <a:prstGeom prst="roundRect">
              <a:avLst>
                <a:gd name="adj" fmla="val 20963"/>
              </a:avLst>
            </a:prstGeom>
            <a:noFill/>
            <a:ln w="1905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54472">
                <a:defRPr/>
              </a:pPr>
              <a:endParaRPr lang="en-GB" sz="641">
                <a:solidFill>
                  <a:srgbClr val="000000"/>
                </a:solidFill>
                <a:latin typeface="Arial"/>
              </a:endParaRPr>
            </a:p>
          </p:txBody>
        </p:sp>
      </p:grpSp>
      <p:grpSp>
        <p:nvGrpSpPr>
          <p:cNvPr id="14" name="Group 13"/>
          <p:cNvGrpSpPr/>
          <p:nvPr/>
        </p:nvGrpSpPr>
        <p:grpSpPr bwMode="gray">
          <a:xfrm>
            <a:off x="9247834" y="2413074"/>
            <a:ext cx="1678606" cy="2585994"/>
            <a:chOff x="6557964" y="-35264"/>
            <a:chExt cx="2617519" cy="4032448"/>
          </a:xfrm>
        </p:grpSpPr>
        <p:sp>
          <p:nvSpPr>
            <p:cNvPr id="15" name="Rectangle 14"/>
            <p:cNvSpPr/>
            <p:nvPr/>
          </p:nvSpPr>
          <p:spPr bwMode="gray">
            <a:xfrm>
              <a:off x="6580607" y="-1"/>
              <a:ext cx="2594876" cy="3997185"/>
            </a:xfrm>
            <a:prstGeom prst="rect">
              <a:avLst/>
            </a:prstGeom>
            <a:solidFill>
              <a:schemeClr val="bg1">
                <a:lumMod val="85000"/>
              </a:schemeClr>
            </a:solidFill>
            <a:ln w="3175" algn="ctr">
              <a:no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69260" tIns="0" rIns="0" bIns="23087" numCol="1" spcCol="0" rtlCol="0" fromWordArt="0" anchor="t" anchorCtr="0" forceAA="0" compatLnSpc="1">
              <a:prstTxWarp prst="textNoShape">
                <a:avLst/>
              </a:prstTxWarp>
              <a:noAutofit/>
            </a:bodyPr>
            <a:lstStyle/>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r>
                <a:rPr lang="en-GB" sz="513" b="1" dirty="0">
                  <a:solidFill>
                    <a:srgbClr val="000000"/>
                  </a:solidFill>
                  <a:latin typeface="Arial" pitchFamily="34" charset="0"/>
                  <a:cs typeface="Arial" pitchFamily="34" charset="0"/>
                </a:rPr>
                <a:t>Reapplying the Slide Layout</a:t>
              </a:r>
            </a:p>
            <a:p>
              <a:pPr defTabSz="638283">
                <a:defRPr/>
              </a:pPr>
              <a:r>
                <a:rPr lang="en-GB" sz="513" dirty="0">
                  <a:solidFill>
                    <a:srgbClr val="000000"/>
                  </a:solidFill>
                  <a:latin typeface="Arial" pitchFamily="34" charset="0"/>
                  <a:cs typeface="Arial" pitchFamily="34" charset="0"/>
                </a:rPr>
                <a:t>Putting text into a placeholder not only ensures the text sits in </a:t>
              </a:r>
              <a:r>
                <a:rPr lang="en-GB" sz="513" dirty="0" err="1">
                  <a:solidFill>
                    <a:srgbClr val="000000"/>
                  </a:solidFill>
                  <a:latin typeface="Arial" pitchFamily="34" charset="0"/>
                  <a:cs typeface="Arial" pitchFamily="34" charset="0"/>
                </a:rPr>
                <a:t>th</a:t>
              </a:r>
              <a:r>
                <a:rPr lang="en-GB" sz="513" dirty="0">
                  <a:solidFill>
                    <a:srgbClr val="000000"/>
                  </a:solidFill>
                  <a:latin typeface="Arial" pitchFamily="34" charset="0"/>
                  <a:cs typeface="Arial" pitchFamily="34" charset="0"/>
                </a:rPr>
                <a:t> correct place and is formatted correctly, it also helps to update the page quickly and efficiently. </a:t>
              </a:r>
            </a:p>
            <a:p>
              <a:pPr marL="0" lvl="3" defTabSz="638283">
                <a:defRPr/>
              </a:pPr>
              <a:r>
                <a:rPr lang="en-NZ" sz="513" dirty="0">
                  <a:solidFill>
                    <a:srgbClr val="000000"/>
                  </a:solidFill>
                  <a:latin typeface="Arial" pitchFamily="34" charset="0"/>
                  <a:cs typeface="Arial" pitchFamily="34" charset="0"/>
                </a:rPr>
                <a:t>If you require an Investec Bank template:</a:t>
              </a:r>
            </a:p>
            <a:p>
              <a:pPr marL="0" lvl="3" indent="-131290" defTabSz="638283">
                <a:buFont typeface="Arial" panose="020B0604020202020204" pitchFamily="34" charset="0"/>
                <a:buChar char="•"/>
                <a:defRPr/>
              </a:pPr>
              <a:r>
                <a:rPr lang="en-GB" sz="513" dirty="0">
                  <a:solidFill>
                    <a:srgbClr val="000000"/>
                  </a:solidFill>
                  <a:latin typeface="Arial" pitchFamily="34" charset="0"/>
                  <a:cs typeface="Arial" pitchFamily="34" charset="0"/>
                </a:rPr>
                <a:t>Right click on any part of slide</a:t>
              </a:r>
            </a:p>
            <a:p>
              <a:pPr marL="0" lvl="3" indent="-131290" defTabSz="638283">
                <a:buFont typeface="Arial" panose="020B0604020202020204" pitchFamily="34" charset="0"/>
                <a:buChar char="•"/>
                <a:defRPr/>
              </a:pPr>
              <a:r>
                <a:rPr lang="en-GB" sz="513" dirty="0">
                  <a:solidFill>
                    <a:srgbClr val="000000"/>
                  </a:solidFill>
                  <a:latin typeface="Arial" pitchFamily="34" charset="0"/>
                  <a:cs typeface="Arial" pitchFamily="34" charset="0"/>
                </a:rPr>
                <a:t>Click on ‘Layout’</a:t>
              </a:r>
            </a:p>
            <a:p>
              <a:pPr marL="0" lvl="3" indent="-131290" defTabSz="638283">
                <a:buFont typeface="Arial" panose="020B0604020202020204" pitchFamily="34" charset="0"/>
                <a:buChar char="•"/>
                <a:defRPr/>
              </a:pPr>
              <a:r>
                <a:rPr lang="en-GB" sz="513" dirty="0">
                  <a:solidFill>
                    <a:srgbClr val="000000"/>
                  </a:solidFill>
                  <a:latin typeface="Arial" pitchFamily="34" charset="0"/>
                  <a:cs typeface="Arial" pitchFamily="34" charset="0"/>
                </a:rPr>
                <a:t>Select the layout you require</a:t>
              </a:r>
            </a:p>
          </p:txBody>
        </p:sp>
        <p:pic>
          <p:nvPicPr>
            <p:cNvPr id="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6557964" y="-35264"/>
              <a:ext cx="411162" cy="418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8"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9338072" y="3312920"/>
            <a:ext cx="1542969" cy="158010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 name="Object 2"/>
          <p:cNvGraphicFramePr>
            <a:graphicFrameLocks noChangeAspect="1"/>
          </p:cNvGraphicFramePr>
          <p:nvPr>
            <p:extLst>
              <p:ext uri="{D42A27DB-BD31-4B8C-83A1-F6EECF244321}">
                <p14:modId xmlns:p14="http://schemas.microsoft.com/office/powerpoint/2010/main" val="1102946574"/>
              </p:ext>
            </p:extLst>
          </p:nvPr>
        </p:nvGraphicFramePr>
        <p:xfrm>
          <a:off x="486775" y="1809597"/>
          <a:ext cx="8044960" cy="4022480"/>
        </p:xfrm>
        <a:graphic>
          <a:graphicData uri="http://schemas.openxmlformats.org/presentationml/2006/ole">
            <mc:AlternateContent xmlns:mc="http://schemas.openxmlformats.org/markup-compatibility/2006">
              <mc:Choice xmlns:v="urn:schemas-microsoft-com:vml" Requires="v">
                <p:oleObj spid="_x0000_s32811" name="Macrobond document" r:id="rId6" imgW="9525951" imgH="4762971" progId="Mbnd.mbnd">
                  <p:embed/>
                </p:oleObj>
              </mc:Choice>
              <mc:Fallback>
                <p:oleObj name="Macrobond document" r:id="rId6" imgW="9525951" imgH="4762971" progId="Mbnd.mbnd">
                  <p:embed/>
                  <p:pic>
                    <p:nvPicPr>
                      <p:cNvPr id="0" name=""/>
                      <p:cNvPicPr/>
                      <p:nvPr/>
                    </p:nvPicPr>
                    <p:blipFill>
                      <a:blip r:embed="rId7"/>
                      <a:stretch>
                        <a:fillRect/>
                      </a:stretch>
                    </p:blipFill>
                    <p:spPr>
                      <a:xfrm>
                        <a:off x="486775" y="1809597"/>
                        <a:ext cx="8044960" cy="4022480"/>
                      </a:xfrm>
                      <a:prstGeom prst="rect">
                        <a:avLst/>
                      </a:prstGeom>
                    </p:spPr>
                  </p:pic>
                </p:oleObj>
              </mc:Fallback>
            </mc:AlternateContent>
          </a:graphicData>
        </a:graphic>
      </p:graphicFrame>
      <p:sp>
        <p:nvSpPr>
          <p:cNvPr id="17" name="Text Placeholder 6"/>
          <p:cNvSpPr txBox="1">
            <a:spLocks noGrp="1"/>
          </p:cNvSpPr>
          <p:nvPr>
            <p:ph type="body" sz="quarter" idx="12"/>
          </p:nvPr>
        </p:nvSpPr>
        <p:spPr>
          <a:xfrm>
            <a:off x="2616434" y="5889268"/>
            <a:ext cx="5251821" cy="184666"/>
          </a:xfrm>
          <a:prstGeom prst="rect">
            <a:avLst/>
          </a:prstGeom>
          <a:noFill/>
        </p:spPr>
        <p:txBody>
          <a:bodyPr wrap="square" rtlCol="0">
            <a:spAutoFit/>
          </a:bodyPr>
          <a:lstStyle/>
          <a:p>
            <a:pPr algn="r"/>
            <a:r>
              <a:rPr lang="en-GB" sz="1200" dirty="0">
                <a:solidFill>
                  <a:srgbClr val="6595D3"/>
                </a:solidFill>
              </a:rPr>
              <a:t>Source: Macrobond</a:t>
            </a:r>
          </a:p>
        </p:txBody>
      </p:sp>
      <p:sp>
        <p:nvSpPr>
          <p:cNvPr id="4" name="Rectangle 3"/>
          <p:cNvSpPr/>
          <p:nvPr/>
        </p:nvSpPr>
        <p:spPr>
          <a:xfrm>
            <a:off x="486775" y="1007003"/>
            <a:ext cx="7543218" cy="369332"/>
          </a:xfrm>
          <a:prstGeom prst="rect">
            <a:avLst/>
          </a:prstGeom>
        </p:spPr>
        <p:txBody>
          <a:bodyPr wrap="square">
            <a:spAutoFit/>
          </a:bodyPr>
          <a:lstStyle/>
          <a:p>
            <a:r>
              <a:rPr lang="en-GB" b="1" dirty="0"/>
              <a:t>Public borrowing </a:t>
            </a:r>
            <a:r>
              <a:rPr lang="en-GB" b="1" dirty="0" smtClean="0"/>
              <a:t>is now rising again</a:t>
            </a:r>
            <a:endParaRPr lang="en-GB" b="1" dirty="0"/>
          </a:p>
        </p:txBody>
      </p:sp>
      <p:cxnSp>
        <p:nvCxnSpPr>
          <p:cNvPr id="6" name="Straight Arrow Connector 5"/>
          <p:cNvCxnSpPr/>
          <p:nvPr/>
        </p:nvCxnSpPr>
        <p:spPr>
          <a:xfrm flipH="1">
            <a:off x="5353815" y="2681550"/>
            <a:ext cx="490779" cy="6174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861301" y="2342996"/>
            <a:ext cx="2169763" cy="338554"/>
          </a:xfrm>
          <a:prstGeom prst="rect">
            <a:avLst/>
          </a:prstGeom>
          <a:noFill/>
        </p:spPr>
        <p:txBody>
          <a:bodyPr wrap="square" rtlCol="0">
            <a:spAutoFit/>
          </a:bodyPr>
          <a:lstStyle/>
          <a:p>
            <a:r>
              <a:rPr lang="en-GB" sz="1600" dirty="0">
                <a:solidFill>
                  <a:srgbClr val="6595D3"/>
                </a:solidFill>
              </a:rPr>
              <a:t>Last year (revised up)</a:t>
            </a:r>
          </a:p>
        </p:txBody>
      </p:sp>
      <p:cxnSp>
        <p:nvCxnSpPr>
          <p:cNvPr id="19" name="Straight Arrow Connector 18"/>
          <p:cNvCxnSpPr/>
          <p:nvPr/>
        </p:nvCxnSpPr>
        <p:spPr>
          <a:xfrm flipH="1">
            <a:off x="3588152" y="2020831"/>
            <a:ext cx="60081" cy="6607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126163" y="1679475"/>
            <a:ext cx="1203700" cy="338554"/>
          </a:xfrm>
          <a:prstGeom prst="rect">
            <a:avLst/>
          </a:prstGeom>
          <a:noFill/>
        </p:spPr>
        <p:txBody>
          <a:bodyPr wrap="square" rtlCol="0">
            <a:spAutoFit/>
          </a:bodyPr>
          <a:lstStyle/>
          <a:p>
            <a:r>
              <a:rPr lang="en-GB" sz="1600" dirty="0" smtClean="0">
                <a:solidFill>
                  <a:srgbClr val="6595D3"/>
                </a:solidFill>
              </a:rPr>
              <a:t>This year</a:t>
            </a:r>
            <a:endParaRPr lang="en-GB" sz="1600" dirty="0">
              <a:solidFill>
                <a:srgbClr val="6595D3"/>
              </a:solidFill>
            </a:endParaRPr>
          </a:p>
        </p:txBody>
      </p:sp>
    </p:spTree>
    <p:extLst>
      <p:ext uri="{BB962C8B-B14F-4D97-AF65-F5344CB8AC3E}">
        <p14:creationId xmlns:p14="http://schemas.microsoft.com/office/powerpoint/2010/main" val="28859070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p:cNvGraphicFramePr>
          <p:nvPr>
            <p:custDataLst>
              <p:tags r:id="rId2"/>
            </p:custDataLst>
            <p:extLst/>
          </p:nvPr>
        </p:nvGraphicFramePr>
        <p:xfrm>
          <a:off x="1143181" y="1004495"/>
          <a:ext cx="101805" cy="101805"/>
        </p:xfrm>
        <a:graphic>
          <a:graphicData uri="http://schemas.openxmlformats.org/presentationml/2006/ole">
            <mc:AlternateContent xmlns:mc="http://schemas.openxmlformats.org/markup-compatibility/2006">
              <mc:Choice xmlns:v="urn:schemas-microsoft-com:vml" Requires="v">
                <p:oleObj spid="_x0000_s26679" name="think-cell Slide" r:id="rId14" imgW="270" imgH="270" progId="TCLayout.ActiveDocument.1">
                  <p:embed/>
                </p:oleObj>
              </mc:Choice>
              <mc:Fallback>
                <p:oleObj name="think-cell Slide" r:id="rId14" imgW="270" imgH="270" progId="TCLayout.ActiveDocument.1">
                  <p:embed/>
                  <p:pic>
                    <p:nvPicPr>
                      <p:cNvPr id="7" name="Object 6" hidden="1"/>
                      <p:cNvPicPr/>
                      <p:nvPr/>
                    </p:nvPicPr>
                    <p:blipFill>
                      <a:blip r:embed="rId15"/>
                      <a:stretch>
                        <a:fillRect/>
                      </a:stretch>
                    </p:blipFill>
                    <p:spPr>
                      <a:xfrm>
                        <a:off x="1143181" y="1004495"/>
                        <a:ext cx="101805" cy="101805"/>
                      </a:xfrm>
                      <a:prstGeom prst="rect">
                        <a:avLst/>
                      </a:prstGeom>
                    </p:spPr>
                  </p:pic>
                </p:oleObj>
              </mc:Fallback>
            </mc:AlternateContent>
          </a:graphicData>
        </a:graphic>
      </p:graphicFrame>
      <p:sp>
        <p:nvSpPr>
          <p:cNvPr id="12" name="Text Placeholder 11"/>
          <p:cNvSpPr>
            <a:spLocks noGrp="1"/>
          </p:cNvSpPr>
          <p:nvPr>
            <p:ph type="body" sz="quarter" idx="18"/>
            <p:custDataLst>
              <p:tags r:id="rId3"/>
            </p:custDataLst>
          </p:nvPr>
        </p:nvSpPr>
        <p:spPr>
          <a:xfrm>
            <a:off x="3300244" y="1265529"/>
            <a:ext cx="4724518" cy="1384995"/>
          </a:xfrm>
        </p:spPr>
        <p:txBody>
          <a:bodyPr/>
          <a:lstStyle/>
          <a:p>
            <a:pPr marL="214290" lvl="6" indent="-214290">
              <a:buFontTx/>
              <a:buChar char="-"/>
            </a:pPr>
            <a:r>
              <a:rPr lang="en-GB" dirty="0">
                <a:solidFill>
                  <a:srgbClr val="69207E"/>
                </a:solidFill>
              </a:rPr>
              <a:t>US tariff increases </a:t>
            </a:r>
            <a:r>
              <a:rPr lang="en-GB" dirty="0" smtClean="0">
                <a:solidFill>
                  <a:srgbClr val="69207E"/>
                </a:solidFill>
              </a:rPr>
              <a:t>now </a:t>
            </a:r>
            <a:r>
              <a:rPr lang="en-GB" dirty="0">
                <a:solidFill>
                  <a:srgbClr val="69207E"/>
                </a:solidFill>
              </a:rPr>
              <a:t>cover $½trn of imports from China. Beijing has retaliated.</a:t>
            </a:r>
          </a:p>
          <a:p>
            <a:pPr marL="214290" lvl="6" indent="-214290">
              <a:buFontTx/>
              <a:buChar char="-"/>
            </a:pPr>
            <a:r>
              <a:rPr lang="en-GB" dirty="0">
                <a:solidFill>
                  <a:srgbClr val="69207E"/>
                </a:solidFill>
              </a:rPr>
              <a:t>World trade is now </a:t>
            </a:r>
            <a:r>
              <a:rPr lang="en-GB" dirty="0" smtClean="0">
                <a:solidFill>
                  <a:srgbClr val="69207E"/>
                </a:solidFill>
              </a:rPr>
              <a:t>falling. Global growth slowing.</a:t>
            </a:r>
            <a:endParaRPr lang="en-GB" dirty="0">
              <a:solidFill>
                <a:srgbClr val="69207E"/>
              </a:solidFill>
            </a:endParaRPr>
          </a:p>
          <a:p>
            <a:pPr marL="214290" lvl="6" indent="-214290">
              <a:buFontTx/>
              <a:buChar char="-"/>
            </a:pPr>
            <a:r>
              <a:rPr lang="en-GB" dirty="0">
                <a:solidFill>
                  <a:srgbClr val="69207E"/>
                </a:solidFill>
              </a:rPr>
              <a:t>Global GDP growth to be &lt;3% - first time since 2009</a:t>
            </a:r>
            <a:r>
              <a:rPr lang="en-GB" dirty="0" smtClean="0">
                <a:solidFill>
                  <a:srgbClr val="69207E"/>
                </a:solidFill>
              </a:rPr>
              <a:t>. </a:t>
            </a:r>
            <a:endParaRPr lang="en-GB" dirty="0">
              <a:solidFill>
                <a:srgbClr val="69207E"/>
              </a:solidFill>
            </a:endParaRPr>
          </a:p>
        </p:txBody>
      </p:sp>
      <p:sp>
        <p:nvSpPr>
          <p:cNvPr id="13" name="Text Placeholder 12"/>
          <p:cNvSpPr>
            <a:spLocks noGrp="1"/>
          </p:cNvSpPr>
          <p:nvPr>
            <p:ph type="body" sz="quarter" idx="19"/>
            <p:custDataLst>
              <p:tags r:id="rId4"/>
            </p:custDataLst>
          </p:nvPr>
        </p:nvSpPr>
        <p:spPr>
          <a:xfrm>
            <a:off x="3300244" y="3026316"/>
            <a:ext cx="4558907" cy="892552"/>
          </a:xfrm>
        </p:spPr>
        <p:txBody>
          <a:bodyPr/>
          <a:lstStyle/>
          <a:p>
            <a:pPr marL="214290" lvl="6" indent="-214290">
              <a:buFontTx/>
              <a:buChar char="-"/>
            </a:pPr>
            <a:r>
              <a:rPr lang="en-GB" dirty="0" smtClean="0">
                <a:solidFill>
                  <a:schemeClr val="accent4"/>
                </a:solidFill>
              </a:rPr>
              <a:t>45 </a:t>
            </a:r>
            <a:r>
              <a:rPr lang="en-GB" dirty="0">
                <a:solidFill>
                  <a:schemeClr val="accent4"/>
                </a:solidFill>
              </a:rPr>
              <a:t>central banks have cut </a:t>
            </a:r>
            <a:r>
              <a:rPr lang="en-GB" dirty="0" smtClean="0">
                <a:solidFill>
                  <a:schemeClr val="accent4"/>
                </a:solidFill>
              </a:rPr>
              <a:t>rates </a:t>
            </a:r>
            <a:r>
              <a:rPr lang="en-GB" dirty="0">
                <a:solidFill>
                  <a:schemeClr val="accent4"/>
                </a:solidFill>
              </a:rPr>
              <a:t>this year!</a:t>
            </a:r>
          </a:p>
          <a:p>
            <a:pPr marL="214290" lvl="6" indent="-214290">
              <a:buFontTx/>
              <a:buChar char="-"/>
            </a:pPr>
            <a:r>
              <a:rPr lang="en-GB" dirty="0" smtClean="0">
                <a:solidFill>
                  <a:schemeClr val="accent4"/>
                </a:solidFill>
              </a:rPr>
              <a:t>Calls for fiscal stimulus more prominent</a:t>
            </a:r>
          </a:p>
          <a:p>
            <a:pPr marL="214290" lvl="6" indent="-214290">
              <a:buFontTx/>
              <a:buChar char="-"/>
            </a:pPr>
            <a:r>
              <a:rPr lang="en-GB" dirty="0">
                <a:solidFill>
                  <a:schemeClr val="accent4"/>
                </a:solidFill>
              </a:rPr>
              <a:t>US/China trade talks positive</a:t>
            </a:r>
            <a:r>
              <a:rPr lang="en-GB" dirty="0" smtClean="0">
                <a:solidFill>
                  <a:schemeClr val="accent4"/>
                </a:solidFill>
              </a:rPr>
              <a:t>?</a:t>
            </a:r>
            <a:endParaRPr lang="en-GB" dirty="0">
              <a:solidFill>
                <a:schemeClr val="accent4"/>
              </a:solidFill>
            </a:endParaRPr>
          </a:p>
        </p:txBody>
      </p:sp>
      <p:sp>
        <p:nvSpPr>
          <p:cNvPr id="17" name="Text Placeholder 16"/>
          <p:cNvSpPr>
            <a:spLocks noGrp="1"/>
          </p:cNvSpPr>
          <p:nvPr>
            <p:ph type="body" sz="quarter" idx="20"/>
            <p:custDataLst>
              <p:tags r:id="rId5"/>
            </p:custDataLst>
          </p:nvPr>
        </p:nvSpPr>
        <p:spPr>
          <a:xfrm>
            <a:off x="3300244" y="4385107"/>
            <a:ext cx="4846288" cy="1461939"/>
          </a:xfrm>
        </p:spPr>
        <p:txBody>
          <a:bodyPr/>
          <a:lstStyle/>
          <a:p>
            <a:pPr marL="214290" lvl="6" indent="-214290">
              <a:buFontTx/>
              <a:buChar char="-"/>
            </a:pPr>
            <a:r>
              <a:rPr lang="en-GB" dirty="0" smtClean="0">
                <a:solidFill>
                  <a:schemeClr val="accent3"/>
                </a:solidFill>
              </a:rPr>
              <a:t>Brexit </a:t>
            </a:r>
            <a:r>
              <a:rPr lang="en-GB" dirty="0">
                <a:solidFill>
                  <a:schemeClr val="accent3"/>
                </a:solidFill>
              </a:rPr>
              <a:t>deal </a:t>
            </a:r>
            <a:r>
              <a:rPr lang="en-GB" dirty="0" smtClean="0">
                <a:solidFill>
                  <a:schemeClr val="accent3"/>
                </a:solidFill>
              </a:rPr>
              <a:t>to </a:t>
            </a:r>
            <a:r>
              <a:rPr lang="en-GB" dirty="0">
                <a:solidFill>
                  <a:schemeClr val="accent3"/>
                </a:solidFill>
              </a:rPr>
              <a:t>unlock delayed business investment (our central case). </a:t>
            </a:r>
          </a:p>
          <a:p>
            <a:pPr marL="214290" lvl="6" indent="-214290">
              <a:buFontTx/>
              <a:buChar char="-"/>
            </a:pPr>
            <a:r>
              <a:rPr lang="en-GB" dirty="0" smtClean="0">
                <a:solidFill>
                  <a:schemeClr val="accent3"/>
                </a:solidFill>
              </a:rPr>
              <a:t>Fiscal policy already looser – more to come.</a:t>
            </a:r>
          </a:p>
          <a:p>
            <a:pPr marL="214290" lvl="6" indent="-214290">
              <a:buFontTx/>
              <a:buChar char="-"/>
            </a:pPr>
            <a:r>
              <a:rPr lang="en-GB" dirty="0" smtClean="0">
                <a:solidFill>
                  <a:schemeClr val="accent3"/>
                </a:solidFill>
              </a:rPr>
              <a:t>UK </a:t>
            </a:r>
            <a:r>
              <a:rPr lang="en-GB" dirty="0">
                <a:solidFill>
                  <a:schemeClr val="accent3"/>
                </a:solidFill>
              </a:rPr>
              <a:t>GDP forecasts 1.2% 2019 and 1.3% 2020.</a:t>
            </a:r>
          </a:p>
          <a:p>
            <a:pPr marL="214290" lvl="6" indent="-214290">
              <a:buFontTx/>
              <a:buChar char="-"/>
            </a:pPr>
            <a:r>
              <a:rPr lang="en-GB" dirty="0">
                <a:solidFill>
                  <a:schemeClr val="accent3"/>
                </a:solidFill>
              </a:rPr>
              <a:t>Bank rate currently 0.75%. No rate hike until 2021.</a:t>
            </a:r>
          </a:p>
        </p:txBody>
      </p:sp>
      <p:sp>
        <p:nvSpPr>
          <p:cNvPr id="19" name="Text Placeholder 18"/>
          <p:cNvSpPr>
            <a:spLocks noGrp="1"/>
          </p:cNvSpPr>
          <p:nvPr>
            <p:ph type="body" sz="quarter" idx="22"/>
            <p:custDataLst>
              <p:tags r:id="rId6"/>
            </p:custDataLst>
          </p:nvPr>
        </p:nvSpPr>
        <p:spPr>
          <a:xfrm>
            <a:off x="1664362" y="1580998"/>
            <a:ext cx="1463964" cy="507831"/>
          </a:xfrm>
        </p:spPr>
        <p:txBody>
          <a:bodyPr/>
          <a:lstStyle/>
          <a:p>
            <a:pPr algn="r"/>
            <a:r>
              <a:rPr lang="en-GB" sz="1650" dirty="0">
                <a:solidFill>
                  <a:srgbClr val="69207E"/>
                </a:solidFill>
              </a:rPr>
              <a:t>US/China trade tensions</a:t>
            </a:r>
          </a:p>
        </p:txBody>
      </p:sp>
      <p:sp>
        <p:nvSpPr>
          <p:cNvPr id="6150" name="Text Placeholder 6149"/>
          <p:cNvSpPr>
            <a:spLocks noGrp="1"/>
          </p:cNvSpPr>
          <p:nvPr>
            <p:ph type="body" sz="quarter" idx="23"/>
            <p:custDataLst>
              <p:tags r:id="rId7"/>
            </p:custDataLst>
          </p:nvPr>
        </p:nvSpPr>
        <p:spPr>
          <a:xfrm>
            <a:off x="1720539" y="3218676"/>
            <a:ext cx="1351609" cy="507831"/>
          </a:xfrm>
        </p:spPr>
        <p:txBody>
          <a:bodyPr/>
          <a:lstStyle/>
          <a:p>
            <a:pPr algn="r"/>
            <a:r>
              <a:rPr lang="en-NZ" sz="1650" dirty="0">
                <a:solidFill>
                  <a:schemeClr val="accent4"/>
                </a:solidFill>
              </a:rPr>
              <a:t>Global policy changes</a:t>
            </a:r>
          </a:p>
        </p:txBody>
      </p:sp>
      <p:sp>
        <p:nvSpPr>
          <p:cNvPr id="6151" name="Text Placeholder 6150"/>
          <p:cNvSpPr>
            <a:spLocks noGrp="1"/>
          </p:cNvSpPr>
          <p:nvPr>
            <p:ph type="body" sz="quarter" idx="24"/>
            <p:custDataLst>
              <p:tags r:id="rId8"/>
            </p:custDataLst>
          </p:nvPr>
        </p:nvSpPr>
        <p:spPr>
          <a:xfrm>
            <a:off x="1454642" y="5040912"/>
            <a:ext cx="1646395" cy="253916"/>
          </a:xfrm>
        </p:spPr>
        <p:txBody>
          <a:bodyPr/>
          <a:lstStyle/>
          <a:p>
            <a:pPr algn="r"/>
            <a:r>
              <a:rPr lang="en-NZ" sz="1650" dirty="0">
                <a:solidFill>
                  <a:schemeClr val="accent3"/>
                </a:solidFill>
              </a:rPr>
              <a:t>UK</a:t>
            </a:r>
          </a:p>
        </p:txBody>
      </p:sp>
      <p:sp>
        <p:nvSpPr>
          <p:cNvPr id="5" name="Title 4"/>
          <p:cNvSpPr>
            <a:spLocks noGrp="1"/>
          </p:cNvSpPr>
          <p:nvPr>
            <p:ph type="title"/>
            <p:custDataLst>
              <p:tags r:id="rId9"/>
            </p:custDataLst>
          </p:nvPr>
        </p:nvSpPr>
        <p:spPr>
          <a:xfrm>
            <a:off x="559000" y="501939"/>
            <a:ext cx="8250072" cy="387798"/>
          </a:xfrm>
        </p:spPr>
        <p:txBody>
          <a:bodyPr/>
          <a:lstStyle/>
          <a:p>
            <a:r>
              <a:rPr lang="en-NZ" dirty="0" smtClean="0">
                <a:latin typeface="Arial Body"/>
              </a:rPr>
              <a:t>An economic perspective…</a:t>
            </a:r>
            <a:endParaRPr lang="en-NZ" dirty="0">
              <a:solidFill>
                <a:srgbClr val="FF0000"/>
              </a:solidFill>
              <a:latin typeface="Arial Body"/>
            </a:endParaRPr>
          </a:p>
        </p:txBody>
      </p:sp>
      <p:cxnSp>
        <p:nvCxnSpPr>
          <p:cNvPr id="9" name="Straight Arrow Connector 8"/>
          <p:cNvCxnSpPr/>
          <p:nvPr>
            <p:custDataLst>
              <p:tags r:id="rId10"/>
            </p:custDataLst>
          </p:nvPr>
        </p:nvCxnSpPr>
        <p:spPr>
          <a:xfrm flipH="1">
            <a:off x="3179162" y="1139963"/>
            <a:ext cx="7034" cy="1510561"/>
          </a:xfrm>
          <a:prstGeom prst="straightConnector1">
            <a:avLst/>
          </a:prstGeom>
          <a:ln w="38100">
            <a:solidFill>
              <a:srgbClr val="69207E"/>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custDataLst>
              <p:tags r:id="rId11"/>
            </p:custDataLst>
          </p:nvPr>
        </p:nvCxnSpPr>
        <p:spPr>
          <a:xfrm>
            <a:off x="3165095" y="4385107"/>
            <a:ext cx="7033" cy="1565527"/>
          </a:xfrm>
          <a:prstGeom prst="straightConnector1">
            <a:avLst/>
          </a:prstGeom>
          <a:ln w="38100">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custDataLst>
              <p:tags r:id="rId12"/>
            </p:custDataLst>
          </p:nvPr>
        </p:nvCxnSpPr>
        <p:spPr>
          <a:xfrm flipH="1">
            <a:off x="3172129" y="2850760"/>
            <a:ext cx="14067" cy="1243662"/>
          </a:xfrm>
          <a:prstGeom prst="straightConnector1">
            <a:avLst/>
          </a:prstGeom>
          <a:ln w="38100">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99040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ct 23" hidden="1"/>
          <p:cNvGraphicFramePr>
            <a:graphicFrameLocks/>
          </p:cNvGraphicFramePr>
          <p:nvPr>
            <p:custDataLst>
              <p:tags r:id="rId2"/>
            </p:custDataLst>
            <p:extLst/>
          </p:nvPr>
        </p:nvGraphicFramePr>
        <p:xfrm>
          <a:off x="1143181" y="1004495"/>
          <a:ext cx="101805" cy="101805"/>
        </p:xfrm>
        <a:graphic>
          <a:graphicData uri="http://schemas.openxmlformats.org/presentationml/2006/ole">
            <mc:AlternateContent xmlns:mc="http://schemas.openxmlformats.org/markup-compatibility/2006">
              <mc:Choice xmlns:v="urn:schemas-microsoft-com:vml" Requires="v">
                <p:oleObj spid="_x0000_s17459" name="think-cell Slide" r:id="rId10" imgW="270" imgH="270" progId="TCLayout.ActiveDocument.1">
                  <p:embed/>
                </p:oleObj>
              </mc:Choice>
              <mc:Fallback>
                <p:oleObj name="think-cell Slide" r:id="rId10" imgW="270" imgH="270" progId="TCLayout.ActiveDocument.1">
                  <p:embed/>
                  <p:pic>
                    <p:nvPicPr>
                      <p:cNvPr id="24" name="Object 23" hidden="1"/>
                      <p:cNvPicPr/>
                      <p:nvPr/>
                    </p:nvPicPr>
                    <p:blipFill>
                      <a:blip r:embed="rId11"/>
                      <a:stretch>
                        <a:fillRect/>
                      </a:stretch>
                    </p:blipFill>
                    <p:spPr>
                      <a:xfrm>
                        <a:off x="1143181" y="1004495"/>
                        <a:ext cx="101805" cy="101805"/>
                      </a:xfrm>
                      <a:prstGeom prst="rect">
                        <a:avLst/>
                      </a:prstGeom>
                    </p:spPr>
                  </p:pic>
                </p:oleObj>
              </mc:Fallback>
            </mc:AlternateContent>
          </a:graphicData>
        </a:graphic>
      </p:graphicFrame>
      <p:graphicFrame>
        <p:nvGraphicFramePr>
          <p:cNvPr id="22" name="Table 21"/>
          <p:cNvGraphicFramePr>
            <a:graphicFrameLocks noGrp="1"/>
          </p:cNvGraphicFramePr>
          <p:nvPr>
            <p:custDataLst>
              <p:tags r:id="rId3"/>
            </p:custDataLst>
            <p:extLst/>
          </p:nvPr>
        </p:nvGraphicFramePr>
        <p:xfrm>
          <a:off x="1455299" y="2262353"/>
          <a:ext cx="4132529" cy="2321104"/>
        </p:xfrm>
        <a:graphic>
          <a:graphicData uri="http://schemas.openxmlformats.org/drawingml/2006/table">
            <a:tbl>
              <a:tblPr firstRow="1" bandRow="1">
                <a:tableStyleId>{5C22544A-7EE6-4342-B048-85BDC9FD1C3A}</a:tableStyleId>
              </a:tblPr>
              <a:tblGrid>
                <a:gridCol w="669242">
                  <a:extLst>
                    <a:ext uri="{9D8B030D-6E8A-4147-A177-3AD203B41FA5}">
                      <a16:colId xmlns:a16="http://schemas.microsoft.com/office/drawing/2014/main" val="20000"/>
                    </a:ext>
                  </a:extLst>
                </a:gridCol>
                <a:gridCol w="2770708">
                  <a:extLst>
                    <a:ext uri="{9D8B030D-6E8A-4147-A177-3AD203B41FA5}">
                      <a16:colId xmlns:a16="http://schemas.microsoft.com/office/drawing/2014/main" val="20001"/>
                    </a:ext>
                  </a:extLst>
                </a:gridCol>
                <a:gridCol w="692579">
                  <a:extLst>
                    <a:ext uri="{9D8B030D-6E8A-4147-A177-3AD203B41FA5}">
                      <a16:colId xmlns:a16="http://schemas.microsoft.com/office/drawing/2014/main" val="20002"/>
                    </a:ext>
                  </a:extLst>
                </a:gridCol>
              </a:tblGrid>
              <a:tr h="580276">
                <a:tc>
                  <a:txBody>
                    <a:bodyPr/>
                    <a:lstStyle/>
                    <a:p>
                      <a:pPr marL="0" algn="l" defTabSz="995690" rtl="0" eaLnBrk="1" latinLnBrk="0" hangingPunct="1"/>
                      <a:endParaRPr lang="en-GB" sz="1500" b="1" kern="1200" dirty="0">
                        <a:solidFill>
                          <a:schemeClr val="accent1"/>
                        </a:solidFill>
                        <a:latin typeface="+mj-lt"/>
                        <a:ea typeface="+mj-ea"/>
                        <a:cs typeface="+mj-cs"/>
                      </a:endParaRPr>
                    </a:p>
                  </a:txBody>
                  <a:tcPr marL="0" marR="0" marT="69260" marB="69260" anchor="ctr">
                    <a:lnB w="6350" cap="flat" cmpd="sng" algn="ctr">
                      <a:solidFill>
                        <a:schemeClr val="bg2">
                          <a:lumMod val="40000"/>
                          <a:lumOff val="60000"/>
                        </a:schemeClr>
                      </a:solidFill>
                      <a:prstDash val="solid"/>
                      <a:round/>
                      <a:headEnd type="none" w="med" len="med"/>
                      <a:tailEnd type="none" w="med" len="med"/>
                    </a:lnB>
                    <a:solidFill>
                      <a:srgbClr val="FFFFCC"/>
                    </a:solidFill>
                  </a:tcPr>
                </a:tc>
                <a:tc>
                  <a:txBody>
                    <a:bodyPr/>
                    <a:lstStyle/>
                    <a:p>
                      <a:pPr marL="0" indent="0" algn="l" defTabSz="995690" rtl="0" eaLnBrk="1" latinLnBrk="0" hangingPunct="1"/>
                      <a:r>
                        <a:rPr lang="en-GB" sz="1500" b="0" kern="1200" dirty="0" smtClean="0">
                          <a:solidFill>
                            <a:schemeClr val="dk1"/>
                          </a:solidFill>
                          <a:latin typeface="+mn-lt"/>
                          <a:ea typeface="+mn-ea"/>
                          <a:cs typeface="+mn-cs"/>
                        </a:rPr>
                        <a:t>Brexit</a:t>
                      </a:r>
                    </a:p>
                  </a:txBody>
                  <a:tcPr marL="0" marR="0" marT="69260" marB="69260" anchor="ctr">
                    <a:lnB w="6350" cap="flat" cmpd="sng" algn="ctr">
                      <a:solidFill>
                        <a:schemeClr val="bg2">
                          <a:lumMod val="40000"/>
                          <a:lumOff val="60000"/>
                        </a:schemeClr>
                      </a:solidFill>
                      <a:prstDash val="solid"/>
                      <a:round/>
                      <a:headEnd type="none" w="med" len="med"/>
                      <a:tailEnd type="none" w="med" len="med"/>
                    </a:lnB>
                    <a:solidFill>
                      <a:srgbClr val="FFFFCC"/>
                    </a:solidFill>
                  </a:tcPr>
                </a:tc>
                <a:tc>
                  <a:txBody>
                    <a:bodyPr/>
                    <a:lstStyle/>
                    <a:p>
                      <a:pPr marL="0" indent="0" algn="l" defTabSz="995690" rtl="0" eaLnBrk="1" latinLnBrk="0" hangingPunct="1"/>
                      <a:endParaRPr lang="en-GB" sz="1500" b="0" kern="1200" dirty="0" smtClean="0">
                        <a:solidFill>
                          <a:schemeClr val="dk1"/>
                        </a:solidFill>
                        <a:latin typeface="+mn-lt"/>
                        <a:ea typeface="+mn-ea"/>
                        <a:cs typeface="+mn-cs"/>
                      </a:endParaRPr>
                    </a:p>
                  </a:txBody>
                  <a:tcPr marL="0" marR="0" marT="69260" marB="69260" anchor="ctr">
                    <a:lnB w="6350" cap="flat" cmpd="sng" algn="ctr">
                      <a:solidFill>
                        <a:schemeClr val="bg2">
                          <a:lumMod val="40000"/>
                          <a:lumOff val="60000"/>
                        </a:schemeClr>
                      </a:solidFill>
                      <a:prstDash val="solid"/>
                      <a:round/>
                      <a:headEnd type="none" w="med" len="med"/>
                      <a:tailEnd type="none" w="med" len="med"/>
                    </a:lnB>
                    <a:solidFill>
                      <a:srgbClr val="FFFFCC"/>
                    </a:solidFill>
                  </a:tcPr>
                </a:tc>
                <a:extLst>
                  <a:ext uri="{0D108BD9-81ED-4DB2-BD59-A6C34878D82A}">
                    <a16:rowId xmlns:a16="http://schemas.microsoft.com/office/drawing/2014/main" val="10000"/>
                  </a:ext>
                </a:extLst>
              </a:tr>
              <a:tr h="580276">
                <a:tc>
                  <a:txBody>
                    <a:bodyPr/>
                    <a:lstStyle/>
                    <a:p>
                      <a:pPr marL="0" algn="l" defTabSz="995690" rtl="0" eaLnBrk="1" latinLnBrk="0" hangingPunct="1"/>
                      <a:endParaRPr lang="en-GB" sz="1500" b="1" kern="1200" dirty="0">
                        <a:solidFill>
                          <a:schemeClr val="accent1"/>
                        </a:solidFill>
                        <a:latin typeface="+mj-lt"/>
                        <a:ea typeface="+mj-ea"/>
                        <a:cs typeface="+mj-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no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r>
                        <a:rPr lang="en-GB" sz="1500" b="0" kern="1200" smtClean="0">
                          <a:solidFill>
                            <a:schemeClr val="dk1"/>
                          </a:solidFill>
                          <a:latin typeface="+mn-lt"/>
                          <a:ea typeface="+mn-ea"/>
                          <a:cs typeface="+mn-cs"/>
                        </a:rPr>
                        <a:t>‘No-deal’ Brexit</a:t>
                      </a:r>
                      <a:endParaRPr lang="en-GB" sz="1500" b="0" kern="1200" dirty="0" smtClean="0">
                        <a:solidFill>
                          <a:schemeClr val="dk1"/>
                        </a:solidFill>
                        <a:latin typeface="+mn-lt"/>
                        <a:ea typeface="+mn-ea"/>
                        <a:cs typeface="+mn-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no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endParaRPr lang="en-GB" sz="1500" b="0" kern="1200" dirty="0" smtClean="0">
                        <a:solidFill>
                          <a:schemeClr val="dk1"/>
                        </a:solidFill>
                        <a:latin typeface="+mn-lt"/>
                        <a:ea typeface="+mn-ea"/>
                        <a:cs typeface="+mn-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0001"/>
                  </a:ext>
                </a:extLst>
              </a:tr>
              <a:tr h="580276">
                <a:tc>
                  <a:txBody>
                    <a:bodyPr/>
                    <a:lstStyle/>
                    <a:p>
                      <a:pPr marL="0" algn="l" defTabSz="995690" rtl="0" eaLnBrk="1" latinLnBrk="0" hangingPunct="1"/>
                      <a:endParaRPr lang="en-GB" sz="1500" b="1" kern="1200" dirty="0">
                        <a:solidFill>
                          <a:schemeClr val="accent1"/>
                        </a:solidFill>
                        <a:latin typeface="+mj-lt"/>
                        <a:ea typeface="+mj-ea"/>
                        <a:cs typeface="+mj-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no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r>
                        <a:rPr lang="en-GB" sz="1500" b="0" kern="1200" smtClean="0">
                          <a:solidFill>
                            <a:schemeClr val="dk1"/>
                          </a:solidFill>
                          <a:latin typeface="+mn-lt"/>
                          <a:ea typeface="+mn-ea"/>
                          <a:cs typeface="+mn-cs"/>
                        </a:rPr>
                        <a:t>Economy</a:t>
                      </a:r>
                      <a:endParaRPr lang="en-GB" sz="1500" b="0" kern="1200" dirty="0" smtClean="0">
                        <a:solidFill>
                          <a:schemeClr val="dk1"/>
                        </a:solidFill>
                        <a:latin typeface="+mn-lt"/>
                        <a:ea typeface="+mn-ea"/>
                        <a:cs typeface="+mn-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no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endParaRPr lang="en-GB" sz="1500" b="0" kern="1200" dirty="0" smtClean="0">
                        <a:solidFill>
                          <a:schemeClr val="dk1"/>
                        </a:solidFill>
                        <a:latin typeface="+mn-lt"/>
                        <a:ea typeface="+mn-ea"/>
                        <a:cs typeface="+mn-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0002"/>
                  </a:ext>
                </a:extLst>
              </a:tr>
              <a:tr h="580276">
                <a:tc>
                  <a:txBody>
                    <a:bodyPr/>
                    <a:lstStyle/>
                    <a:p>
                      <a:pPr marL="0" algn="l" defTabSz="995690" rtl="0" eaLnBrk="1" latinLnBrk="0" hangingPunct="1"/>
                      <a:endParaRPr lang="en-GB" sz="1500" b="1" kern="1200" dirty="0">
                        <a:solidFill>
                          <a:schemeClr val="accent1"/>
                        </a:solidFill>
                        <a:latin typeface="+mj-lt"/>
                        <a:ea typeface="+mj-ea"/>
                        <a:cs typeface="+mj-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r>
                        <a:rPr lang="en-GB" sz="1500" b="0" kern="1200" dirty="0" smtClean="0">
                          <a:solidFill>
                            <a:schemeClr val="dk1"/>
                          </a:solidFill>
                          <a:latin typeface="+mn-lt"/>
                          <a:ea typeface="+mn-ea"/>
                          <a:cs typeface="+mn-cs"/>
                        </a:rPr>
                        <a:t>Conclusions</a:t>
                      </a:r>
                    </a:p>
                  </a:txBody>
                  <a:tcPr marL="0" marR="0" marT="69260" marB="69260" anchor="ctr">
                    <a:lnT w="6350" cap="flat" cmpd="sng" algn="ctr">
                      <a:solidFill>
                        <a:schemeClr val="bg2">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endParaRPr lang="en-GB" sz="1500" b="0" kern="1200" dirty="0" smtClean="0">
                        <a:solidFill>
                          <a:schemeClr val="dk1"/>
                        </a:solidFill>
                        <a:latin typeface="+mn-lt"/>
                        <a:ea typeface="+mn-ea"/>
                        <a:cs typeface="+mn-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9" name="Oval 8"/>
          <p:cNvSpPr/>
          <p:nvPr>
            <p:custDataLst>
              <p:tags r:id="rId4"/>
            </p:custDataLst>
          </p:nvPr>
        </p:nvSpPr>
        <p:spPr bwMode="gray">
          <a:xfrm>
            <a:off x="1475185" y="2333521"/>
            <a:ext cx="436938" cy="436938"/>
          </a:xfrm>
          <a:prstGeom prst="ellipse">
            <a:avLst/>
          </a:prstGeom>
          <a:noFill/>
          <a:ln w="19050">
            <a:solidFill>
              <a:schemeClr val="accent2"/>
            </a:solidFill>
            <a:miter lim="800000"/>
            <a:headEnd/>
            <a:tailEn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defTabSz="654472">
              <a:spcBef>
                <a:spcPct val="0"/>
              </a:spcBef>
              <a:defRPr/>
            </a:pPr>
            <a:r>
              <a:rPr lang="en-NZ" sz="2100" dirty="0">
                <a:solidFill>
                  <a:srgbClr val="6595D3"/>
                </a:solidFill>
                <a:latin typeface="Arial"/>
              </a:rPr>
              <a:t>1</a:t>
            </a:r>
          </a:p>
        </p:txBody>
      </p:sp>
      <p:sp>
        <p:nvSpPr>
          <p:cNvPr id="27" name="Oval 26"/>
          <p:cNvSpPr/>
          <p:nvPr>
            <p:custDataLst>
              <p:tags r:id="rId5"/>
            </p:custDataLst>
          </p:nvPr>
        </p:nvSpPr>
        <p:spPr bwMode="gray">
          <a:xfrm>
            <a:off x="1475185" y="2914181"/>
            <a:ext cx="436938" cy="436938"/>
          </a:xfrm>
          <a:prstGeom prst="ellipse">
            <a:avLst/>
          </a:prstGeom>
          <a:noFill/>
          <a:ln w="19050">
            <a:solidFill>
              <a:schemeClr val="accent3"/>
            </a:solidFill>
            <a:miter lim="800000"/>
            <a:headEnd/>
            <a:tailEn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defTabSz="654472">
              <a:spcBef>
                <a:spcPct val="0"/>
              </a:spcBef>
              <a:defRPr/>
            </a:pPr>
            <a:r>
              <a:rPr lang="en-NZ" sz="2100" dirty="0">
                <a:solidFill>
                  <a:srgbClr val="00A0DF"/>
                </a:solidFill>
                <a:latin typeface="Arial"/>
              </a:rPr>
              <a:t>2</a:t>
            </a:r>
          </a:p>
        </p:txBody>
      </p:sp>
      <p:sp>
        <p:nvSpPr>
          <p:cNvPr id="30" name="Oval 29"/>
          <p:cNvSpPr/>
          <p:nvPr>
            <p:custDataLst>
              <p:tags r:id="rId6"/>
            </p:custDataLst>
          </p:nvPr>
        </p:nvSpPr>
        <p:spPr bwMode="gray">
          <a:xfrm>
            <a:off x="1475185" y="3494840"/>
            <a:ext cx="436938" cy="436938"/>
          </a:xfrm>
          <a:prstGeom prst="ellipse">
            <a:avLst/>
          </a:prstGeom>
          <a:noFill/>
          <a:ln w="19050">
            <a:solidFill>
              <a:schemeClr val="accent4"/>
            </a:solidFill>
            <a:miter lim="800000"/>
            <a:headEnd/>
            <a:tailEn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defTabSz="654472">
              <a:spcBef>
                <a:spcPct val="0"/>
              </a:spcBef>
              <a:defRPr/>
            </a:pPr>
            <a:r>
              <a:rPr lang="en-NZ" sz="2100" dirty="0">
                <a:solidFill>
                  <a:srgbClr val="0D9B8C"/>
                </a:solidFill>
                <a:latin typeface="Arial"/>
              </a:rPr>
              <a:t>3</a:t>
            </a:r>
          </a:p>
        </p:txBody>
      </p:sp>
      <p:sp>
        <p:nvSpPr>
          <p:cNvPr id="29" name="Oval 28"/>
          <p:cNvSpPr/>
          <p:nvPr>
            <p:custDataLst>
              <p:tags r:id="rId7"/>
            </p:custDataLst>
          </p:nvPr>
        </p:nvSpPr>
        <p:spPr bwMode="gray">
          <a:xfrm>
            <a:off x="1475185" y="4075499"/>
            <a:ext cx="436938" cy="436938"/>
          </a:xfrm>
          <a:prstGeom prst="ellipse">
            <a:avLst/>
          </a:prstGeom>
          <a:noFill/>
          <a:ln w="19050">
            <a:solidFill>
              <a:schemeClr val="accent5"/>
            </a:solidFill>
            <a:miter lim="800000"/>
            <a:headEnd/>
            <a:tailEn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defTabSz="654472">
              <a:spcBef>
                <a:spcPct val="0"/>
              </a:spcBef>
              <a:defRPr/>
            </a:pPr>
            <a:r>
              <a:rPr lang="en-NZ" sz="2100" dirty="0">
                <a:solidFill>
                  <a:srgbClr val="69207E"/>
                </a:solidFill>
                <a:latin typeface="Arial"/>
              </a:rPr>
              <a:t>4</a:t>
            </a:r>
          </a:p>
        </p:txBody>
      </p:sp>
      <p:sp>
        <p:nvSpPr>
          <p:cNvPr id="20" name="TextBox 19"/>
          <p:cNvSpPr txBox="1"/>
          <p:nvPr>
            <p:custDataLst>
              <p:tags r:id="rId8"/>
            </p:custDataLst>
          </p:nvPr>
        </p:nvSpPr>
        <p:spPr>
          <a:xfrm>
            <a:off x="9224745" y="1001366"/>
            <a:ext cx="1616247" cy="1897003"/>
          </a:xfrm>
          <a:prstGeom prst="rect">
            <a:avLst/>
          </a:prstGeom>
          <a:solidFill>
            <a:schemeClr val="bg1">
              <a:lumMod val="75000"/>
            </a:schemeClr>
          </a:solidFill>
          <a:ln w="9525">
            <a:noFill/>
            <a:miter lim="800000"/>
            <a:headEnd/>
            <a:tailEnd/>
          </a:ln>
          <a:effectLst/>
        </p:spPr>
        <p:txBody>
          <a:bodyPr lIns="23087" tIns="23087" rIns="23087" bIns="23087">
            <a:spAutoFit/>
          </a:bodyPr>
          <a:lstStyle/>
          <a:p>
            <a:pPr marL="114016" indent="-114016" defTabSz="654472">
              <a:spcAft>
                <a:spcPts val="385"/>
              </a:spcAft>
              <a:defRPr/>
            </a:pPr>
            <a:r>
              <a:rPr lang="en-NZ" sz="769" b="1" dirty="0">
                <a:solidFill>
                  <a:srgbClr val="FFFFFF"/>
                </a:solidFill>
                <a:latin typeface="Arial"/>
              </a:rPr>
              <a:t>Please ensure you have updated</a:t>
            </a:r>
          </a:p>
          <a:p>
            <a:pPr marL="114016" indent="-114016" defTabSz="654472">
              <a:spcAft>
                <a:spcPts val="385"/>
              </a:spcAft>
              <a:defRPr/>
            </a:pPr>
            <a:r>
              <a:rPr lang="en-NZ" sz="769" b="1" dirty="0">
                <a:solidFill>
                  <a:srgbClr val="FFFFFF"/>
                </a:solidFill>
                <a:latin typeface="Arial"/>
              </a:rPr>
              <a:t>your footer information</a:t>
            </a:r>
          </a:p>
          <a:p>
            <a:pPr marL="114016" indent="-114016" defTabSz="654472">
              <a:spcAft>
                <a:spcPts val="385"/>
              </a:spcAft>
              <a:defRPr/>
            </a:pPr>
            <a:r>
              <a:rPr lang="en-NZ" sz="769" dirty="0">
                <a:solidFill>
                  <a:srgbClr val="FFFFFF"/>
                </a:solidFill>
                <a:latin typeface="Arial"/>
              </a:rPr>
              <a:t>STEPS</a:t>
            </a:r>
          </a:p>
          <a:p>
            <a:pPr marL="256535" lvl="1" indent="-146591" defTabSz="654472">
              <a:spcAft>
                <a:spcPts val="385"/>
              </a:spcAft>
              <a:buFontTx/>
              <a:buAutoNum type="arabicPeriod"/>
              <a:defRPr/>
            </a:pPr>
            <a:r>
              <a:rPr lang="en-NZ" sz="705" dirty="0">
                <a:solidFill>
                  <a:srgbClr val="FFFFFF"/>
                </a:solidFill>
                <a:latin typeface="Arial"/>
              </a:rPr>
              <a:t>From the ribbon select ‘View’ tab and click on ‘Slide Master’</a:t>
            </a:r>
          </a:p>
          <a:p>
            <a:pPr marL="256535" lvl="1" indent="-146591" defTabSz="654472">
              <a:spcAft>
                <a:spcPts val="385"/>
              </a:spcAft>
              <a:buFontTx/>
              <a:buAutoNum type="arabicPeriod"/>
              <a:defRPr/>
            </a:pPr>
            <a:r>
              <a:rPr lang="en-NZ" sz="705" dirty="0">
                <a:solidFill>
                  <a:srgbClr val="FFFFFF"/>
                </a:solidFill>
                <a:latin typeface="Arial"/>
              </a:rPr>
              <a:t>In slide master view – ensure you select the very first page</a:t>
            </a:r>
          </a:p>
          <a:p>
            <a:pPr marL="256535" lvl="1" indent="-146591" defTabSz="654472">
              <a:spcAft>
                <a:spcPts val="385"/>
              </a:spcAft>
              <a:buFontTx/>
              <a:buAutoNum type="arabicPeriod"/>
              <a:defRPr/>
            </a:pPr>
            <a:r>
              <a:rPr lang="en-NZ" sz="705" dirty="0">
                <a:solidFill>
                  <a:srgbClr val="FFFFFF"/>
                </a:solidFill>
                <a:latin typeface="Arial"/>
              </a:rPr>
              <a:t>Update footer text</a:t>
            </a:r>
          </a:p>
          <a:p>
            <a:pPr marL="0" lvl="1" defTabSz="654472">
              <a:spcAft>
                <a:spcPts val="385"/>
              </a:spcAft>
              <a:defRPr/>
            </a:pPr>
            <a:r>
              <a:rPr lang="en-NZ" sz="705" dirty="0">
                <a:solidFill>
                  <a:srgbClr val="FFFFFF"/>
                </a:solidFill>
                <a:latin typeface="Arial"/>
              </a:rPr>
              <a:t>FOOTER TEXT</a:t>
            </a:r>
          </a:p>
          <a:p>
            <a:pPr marL="256535" lvl="1" indent="-146591" defTabSz="654472">
              <a:spcAft>
                <a:spcPts val="385"/>
              </a:spcAft>
              <a:buFontTx/>
              <a:buAutoNum type="arabicPeriod"/>
              <a:defRPr/>
            </a:pPr>
            <a:r>
              <a:rPr lang="en-NZ" sz="705" dirty="0">
                <a:solidFill>
                  <a:srgbClr val="FFFFFF"/>
                </a:solidFill>
                <a:latin typeface="Arial"/>
              </a:rPr>
              <a:t>Type in the updated footer text – this text will update throughout the presentation</a:t>
            </a:r>
          </a:p>
          <a:p>
            <a:pPr marL="256535" lvl="1" indent="-146591" defTabSz="654472">
              <a:spcAft>
                <a:spcPts val="385"/>
              </a:spcAft>
              <a:buFontTx/>
              <a:buAutoNum type="arabicPeriod"/>
              <a:defRPr/>
            </a:pPr>
            <a:r>
              <a:rPr lang="en-NZ" sz="705" dirty="0">
                <a:solidFill>
                  <a:srgbClr val="FFFFFF"/>
                </a:solidFill>
                <a:latin typeface="Arial"/>
              </a:rPr>
              <a:t>Click on ‘Close master view’</a:t>
            </a:r>
          </a:p>
        </p:txBody>
      </p:sp>
    </p:spTree>
    <p:extLst>
      <p:ext uri="{BB962C8B-B14F-4D97-AF65-F5344CB8AC3E}">
        <p14:creationId xmlns:p14="http://schemas.microsoft.com/office/powerpoint/2010/main" val="12863193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ct 23" hidden="1"/>
          <p:cNvGraphicFramePr>
            <a:graphicFrameLocks/>
          </p:cNvGraphicFramePr>
          <p:nvPr>
            <p:custDataLst>
              <p:tags r:id="rId2"/>
            </p:custDataLst>
            <p:extLst/>
          </p:nvPr>
        </p:nvGraphicFramePr>
        <p:xfrm>
          <a:off x="1143181" y="1004495"/>
          <a:ext cx="101805" cy="101805"/>
        </p:xfrm>
        <a:graphic>
          <a:graphicData uri="http://schemas.openxmlformats.org/presentationml/2006/ole">
            <mc:AlternateContent xmlns:mc="http://schemas.openxmlformats.org/markup-compatibility/2006">
              <mc:Choice xmlns:v="urn:schemas-microsoft-com:vml" Requires="v">
                <p:oleObj spid="_x0000_s27699" name="think-cell Slide" r:id="rId10" imgW="270" imgH="270" progId="TCLayout.ActiveDocument.1">
                  <p:embed/>
                </p:oleObj>
              </mc:Choice>
              <mc:Fallback>
                <p:oleObj name="think-cell Slide" r:id="rId10" imgW="270" imgH="270" progId="TCLayout.ActiveDocument.1">
                  <p:embed/>
                  <p:pic>
                    <p:nvPicPr>
                      <p:cNvPr id="24" name="Object 23" hidden="1"/>
                      <p:cNvPicPr/>
                      <p:nvPr/>
                    </p:nvPicPr>
                    <p:blipFill>
                      <a:blip r:embed="rId11"/>
                      <a:stretch>
                        <a:fillRect/>
                      </a:stretch>
                    </p:blipFill>
                    <p:spPr>
                      <a:xfrm>
                        <a:off x="1143181" y="1004495"/>
                        <a:ext cx="101805" cy="101805"/>
                      </a:xfrm>
                      <a:prstGeom prst="rect">
                        <a:avLst/>
                      </a:prstGeom>
                    </p:spPr>
                  </p:pic>
                </p:oleObj>
              </mc:Fallback>
            </mc:AlternateContent>
          </a:graphicData>
        </a:graphic>
      </p:graphicFrame>
      <p:graphicFrame>
        <p:nvGraphicFramePr>
          <p:cNvPr id="22" name="Table 21"/>
          <p:cNvGraphicFramePr>
            <a:graphicFrameLocks noGrp="1"/>
          </p:cNvGraphicFramePr>
          <p:nvPr>
            <p:custDataLst>
              <p:tags r:id="rId3"/>
            </p:custDataLst>
            <p:extLst/>
          </p:nvPr>
        </p:nvGraphicFramePr>
        <p:xfrm>
          <a:off x="1455299" y="2262353"/>
          <a:ext cx="4132529" cy="2321104"/>
        </p:xfrm>
        <a:graphic>
          <a:graphicData uri="http://schemas.openxmlformats.org/drawingml/2006/table">
            <a:tbl>
              <a:tblPr firstRow="1" bandRow="1">
                <a:tableStyleId>{5C22544A-7EE6-4342-B048-85BDC9FD1C3A}</a:tableStyleId>
              </a:tblPr>
              <a:tblGrid>
                <a:gridCol w="669242">
                  <a:extLst>
                    <a:ext uri="{9D8B030D-6E8A-4147-A177-3AD203B41FA5}">
                      <a16:colId xmlns:a16="http://schemas.microsoft.com/office/drawing/2014/main" val="20000"/>
                    </a:ext>
                  </a:extLst>
                </a:gridCol>
                <a:gridCol w="2770708">
                  <a:extLst>
                    <a:ext uri="{9D8B030D-6E8A-4147-A177-3AD203B41FA5}">
                      <a16:colId xmlns:a16="http://schemas.microsoft.com/office/drawing/2014/main" val="20001"/>
                    </a:ext>
                  </a:extLst>
                </a:gridCol>
                <a:gridCol w="692579">
                  <a:extLst>
                    <a:ext uri="{9D8B030D-6E8A-4147-A177-3AD203B41FA5}">
                      <a16:colId xmlns:a16="http://schemas.microsoft.com/office/drawing/2014/main" val="20002"/>
                    </a:ext>
                  </a:extLst>
                </a:gridCol>
              </a:tblGrid>
              <a:tr h="580276">
                <a:tc>
                  <a:txBody>
                    <a:bodyPr/>
                    <a:lstStyle/>
                    <a:p>
                      <a:pPr marL="0" algn="l" defTabSz="995690" rtl="0" eaLnBrk="1" latinLnBrk="0" hangingPunct="1"/>
                      <a:endParaRPr lang="en-GB" sz="1500" b="1" kern="1200" dirty="0">
                        <a:solidFill>
                          <a:schemeClr val="accent1"/>
                        </a:solidFill>
                        <a:latin typeface="+mj-lt"/>
                        <a:ea typeface="+mj-ea"/>
                        <a:cs typeface="+mj-cs"/>
                      </a:endParaRPr>
                    </a:p>
                  </a:txBody>
                  <a:tcPr marL="0" marR="0" marT="69260" marB="69260" anchor="ctr">
                    <a:lnB w="6350" cap="flat" cmpd="sng" algn="ctr">
                      <a:solidFill>
                        <a:schemeClr val="bg2">
                          <a:lumMod val="40000"/>
                          <a:lumOff val="60000"/>
                        </a:schemeClr>
                      </a:solidFill>
                      <a:prstDash val="solid"/>
                      <a:round/>
                      <a:headEnd type="none" w="med" len="med"/>
                      <a:tailEnd type="none" w="med" len="med"/>
                    </a:lnB>
                    <a:solidFill>
                      <a:schemeClr val="bg1"/>
                    </a:solidFill>
                  </a:tcPr>
                </a:tc>
                <a:tc>
                  <a:txBody>
                    <a:bodyPr/>
                    <a:lstStyle/>
                    <a:p>
                      <a:pPr marL="0" indent="0" algn="l" defTabSz="995690" rtl="0" eaLnBrk="1" latinLnBrk="0" hangingPunct="1"/>
                      <a:r>
                        <a:rPr lang="en-GB" sz="1500" b="0" kern="1200" dirty="0" smtClean="0">
                          <a:solidFill>
                            <a:schemeClr val="dk1"/>
                          </a:solidFill>
                          <a:latin typeface="+mn-lt"/>
                          <a:ea typeface="+mn-ea"/>
                          <a:cs typeface="+mn-cs"/>
                        </a:rPr>
                        <a:t>Brexit</a:t>
                      </a:r>
                    </a:p>
                  </a:txBody>
                  <a:tcPr marL="0" marR="0" marT="69260" marB="69260" anchor="ctr">
                    <a:lnB w="6350" cap="flat" cmpd="sng" algn="ctr">
                      <a:solidFill>
                        <a:schemeClr val="bg2">
                          <a:lumMod val="40000"/>
                          <a:lumOff val="60000"/>
                        </a:schemeClr>
                      </a:solidFill>
                      <a:prstDash val="solid"/>
                      <a:round/>
                      <a:headEnd type="none" w="med" len="med"/>
                      <a:tailEnd type="none" w="med" len="med"/>
                    </a:lnB>
                    <a:solidFill>
                      <a:schemeClr val="bg1"/>
                    </a:solidFill>
                  </a:tcPr>
                </a:tc>
                <a:tc>
                  <a:txBody>
                    <a:bodyPr/>
                    <a:lstStyle/>
                    <a:p>
                      <a:pPr marL="0" indent="0" algn="l" defTabSz="995690" rtl="0" eaLnBrk="1" latinLnBrk="0" hangingPunct="1"/>
                      <a:endParaRPr lang="en-GB" sz="1500" b="0" kern="1200" dirty="0" smtClean="0">
                        <a:solidFill>
                          <a:schemeClr val="dk1"/>
                        </a:solidFill>
                        <a:latin typeface="+mn-lt"/>
                        <a:ea typeface="+mn-ea"/>
                        <a:cs typeface="+mn-cs"/>
                      </a:endParaRPr>
                    </a:p>
                  </a:txBody>
                  <a:tcPr marL="0" marR="0" marT="69260" marB="69260" anchor="ctr">
                    <a:lnB w="6350" cap="flat" cmpd="sng" algn="ctr">
                      <a:solidFill>
                        <a:schemeClr val="bg2">
                          <a:lumMod val="40000"/>
                          <a:lumOff val="6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80276">
                <a:tc>
                  <a:txBody>
                    <a:bodyPr/>
                    <a:lstStyle/>
                    <a:p>
                      <a:pPr marL="0" algn="l" defTabSz="995690" rtl="0" eaLnBrk="1" latinLnBrk="0" hangingPunct="1"/>
                      <a:endParaRPr lang="en-GB" sz="1500" b="1" kern="1200" dirty="0">
                        <a:solidFill>
                          <a:schemeClr val="accent1"/>
                        </a:solidFill>
                        <a:latin typeface="+mj-lt"/>
                        <a:ea typeface="+mj-ea"/>
                        <a:cs typeface="+mj-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no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r>
                        <a:rPr lang="en-GB" sz="1500" b="0" kern="1200" dirty="0" smtClean="0">
                          <a:solidFill>
                            <a:schemeClr val="dk1"/>
                          </a:solidFill>
                          <a:latin typeface="+mn-lt"/>
                          <a:ea typeface="+mn-ea"/>
                          <a:cs typeface="+mn-cs"/>
                        </a:rPr>
                        <a:t>‘No-deal’ Brexit</a:t>
                      </a: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no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endParaRPr lang="en-GB" sz="1500" b="0" kern="1200" dirty="0" smtClean="0">
                        <a:solidFill>
                          <a:schemeClr val="dk1"/>
                        </a:solidFill>
                        <a:latin typeface="+mn-lt"/>
                        <a:ea typeface="+mn-ea"/>
                        <a:cs typeface="+mn-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0001"/>
                  </a:ext>
                </a:extLst>
              </a:tr>
              <a:tr h="580276">
                <a:tc>
                  <a:txBody>
                    <a:bodyPr/>
                    <a:lstStyle/>
                    <a:p>
                      <a:pPr marL="0" algn="l" defTabSz="995690" rtl="0" eaLnBrk="1" latinLnBrk="0" hangingPunct="1"/>
                      <a:endParaRPr lang="en-GB" sz="1500" b="1" kern="1200" dirty="0">
                        <a:solidFill>
                          <a:schemeClr val="accent1"/>
                        </a:solidFill>
                        <a:latin typeface="+mj-lt"/>
                        <a:ea typeface="+mj-ea"/>
                        <a:cs typeface="+mj-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no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r>
                        <a:rPr lang="en-GB" sz="1500" b="0" kern="1200" smtClean="0">
                          <a:solidFill>
                            <a:schemeClr val="dk1"/>
                          </a:solidFill>
                          <a:latin typeface="+mn-lt"/>
                          <a:ea typeface="+mn-ea"/>
                          <a:cs typeface="+mn-cs"/>
                        </a:rPr>
                        <a:t>Economy</a:t>
                      </a:r>
                      <a:endParaRPr lang="en-GB" sz="1500" b="0" kern="1200" dirty="0" smtClean="0">
                        <a:solidFill>
                          <a:schemeClr val="dk1"/>
                        </a:solidFill>
                        <a:latin typeface="+mn-lt"/>
                        <a:ea typeface="+mn-ea"/>
                        <a:cs typeface="+mn-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no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endParaRPr lang="en-GB" sz="1500" b="0" kern="1200" dirty="0" smtClean="0">
                        <a:solidFill>
                          <a:schemeClr val="dk1"/>
                        </a:solidFill>
                        <a:latin typeface="+mn-lt"/>
                        <a:ea typeface="+mn-ea"/>
                        <a:cs typeface="+mn-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6350" cap="flat" cmpd="sng" algn="ctr">
                      <a:solidFill>
                        <a:schemeClr val="bg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0002"/>
                  </a:ext>
                </a:extLst>
              </a:tr>
              <a:tr h="580276">
                <a:tc>
                  <a:txBody>
                    <a:bodyPr/>
                    <a:lstStyle/>
                    <a:p>
                      <a:pPr marL="0" algn="l" defTabSz="995690" rtl="0" eaLnBrk="1" latinLnBrk="0" hangingPunct="1"/>
                      <a:endParaRPr lang="en-GB" sz="1500" b="1" kern="1200" dirty="0">
                        <a:solidFill>
                          <a:schemeClr val="accent1"/>
                        </a:solidFill>
                        <a:latin typeface="+mj-lt"/>
                        <a:ea typeface="+mj-ea"/>
                        <a:cs typeface="+mj-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solidFill>
                      <a:srgbClr val="FFFFCC"/>
                    </a:solid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r>
                        <a:rPr lang="en-GB" sz="1500" b="0" kern="1200" dirty="0" smtClean="0">
                          <a:solidFill>
                            <a:schemeClr val="dk1"/>
                          </a:solidFill>
                          <a:latin typeface="+mn-lt"/>
                          <a:ea typeface="+mn-ea"/>
                          <a:cs typeface="+mn-cs"/>
                        </a:rPr>
                        <a:t>Conclusions</a:t>
                      </a:r>
                    </a:p>
                  </a:txBody>
                  <a:tcPr marL="0" marR="0" marT="69260" marB="69260" anchor="ctr">
                    <a:lnT w="6350" cap="flat" cmpd="sng" algn="ctr">
                      <a:solidFill>
                        <a:schemeClr val="bg2">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solidFill>
                      <a:srgbClr val="FFFFCC"/>
                    </a:solidFill>
                  </a:tcPr>
                </a:tc>
                <a:tc>
                  <a:txBody>
                    <a:bodyPr/>
                    <a:lstStyle/>
                    <a:p>
                      <a:pPr marL="0" marR="0" indent="0" algn="l" defTabSz="995690" rtl="0" eaLnBrk="1" fontAlgn="auto" latinLnBrk="0" hangingPunct="1">
                        <a:lnSpc>
                          <a:spcPct val="100000"/>
                        </a:lnSpc>
                        <a:spcBef>
                          <a:spcPts val="0"/>
                        </a:spcBef>
                        <a:spcAft>
                          <a:spcPts val="0"/>
                        </a:spcAft>
                        <a:buClrTx/>
                        <a:buSzTx/>
                        <a:buFontTx/>
                        <a:buNone/>
                        <a:tabLst/>
                        <a:defRPr/>
                      </a:pPr>
                      <a:endParaRPr lang="en-GB" sz="1500" b="0" kern="1200" dirty="0" smtClean="0">
                        <a:solidFill>
                          <a:schemeClr val="dk1"/>
                        </a:solidFill>
                        <a:latin typeface="+mn-lt"/>
                        <a:ea typeface="+mn-ea"/>
                        <a:cs typeface="+mn-cs"/>
                      </a:endParaRPr>
                    </a:p>
                  </a:txBody>
                  <a:tcPr marL="0" marR="0" marT="69260" marB="69260" anchor="ctr">
                    <a:lnT w="6350" cap="flat" cmpd="sng" algn="ctr">
                      <a:solidFill>
                        <a:schemeClr val="bg2">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solidFill>
                      <a:srgbClr val="FFFFCC"/>
                    </a:solidFill>
                  </a:tcPr>
                </a:tc>
                <a:extLst>
                  <a:ext uri="{0D108BD9-81ED-4DB2-BD59-A6C34878D82A}">
                    <a16:rowId xmlns:a16="http://schemas.microsoft.com/office/drawing/2014/main" val="10003"/>
                  </a:ext>
                </a:extLst>
              </a:tr>
            </a:tbl>
          </a:graphicData>
        </a:graphic>
      </p:graphicFrame>
      <p:sp>
        <p:nvSpPr>
          <p:cNvPr id="9" name="Oval 8"/>
          <p:cNvSpPr/>
          <p:nvPr>
            <p:custDataLst>
              <p:tags r:id="rId4"/>
            </p:custDataLst>
          </p:nvPr>
        </p:nvSpPr>
        <p:spPr bwMode="gray">
          <a:xfrm>
            <a:off x="1475185" y="2333521"/>
            <a:ext cx="436938" cy="436938"/>
          </a:xfrm>
          <a:prstGeom prst="ellipse">
            <a:avLst/>
          </a:prstGeom>
          <a:noFill/>
          <a:ln w="19050">
            <a:solidFill>
              <a:schemeClr val="accent2"/>
            </a:solidFill>
            <a:miter lim="800000"/>
            <a:headEnd/>
            <a:tailEn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defTabSz="654472">
              <a:spcBef>
                <a:spcPct val="0"/>
              </a:spcBef>
              <a:defRPr/>
            </a:pPr>
            <a:r>
              <a:rPr lang="en-NZ" sz="2100" dirty="0">
                <a:solidFill>
                  <a:srgbClr val="6595D3"/>
                </a:solidFill>
                <a:latin typeface="Arial"/>
              </a:rPr>
              <a:t>1</a:t>
            </a:r>
          </a:p>
        </p:txBody>
      </p:sp>
      <p:sp>
        <p:nvSpPr>
          <p:cNvPr id="27" name="Oval 26"/>
          <p:cNvSpPr/>
          <p:nvPr>
            <p:custDataLst>
              <p:tags r:id="rId5"/>
            </p:custDataLst>
          </p:nvPr>
        </p:nvSpPr>
        <p:spPr bwMode="gray">
          <a:xfrm>
            <a:off x="1475185" y="2914181"/>
            <a:ext cx="436938" cy="436938"/>
          </a:xfrm>
          <a:prstGeom prst="ellipse">
            <a:avLst/>
          </a:prstGeom>
          <a:noFill/>
          <a:ln w="19050">
            <a:solidFill>
              <a:schemeClr val="accent3"/>
            </a:solidFill>
            <a:miter lim="800000"/>
            <a:headEnd/>
            <a:tailEn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defTabSz="654472">
              <a:spcBef>
                <a:spcPct val="0"/>
              </a:spcBef>
              <a:defRPr/>
            </a:pPr>
            <a:r>
              <a:rPr lang="en-NZ" sz="2100" dirty="0">
                <a:solidFill>
                  <a:srgbClr val="00A0DF"/>
                </a:solidFill>
                <a:latin typeface="Arial"/>
              </a:rPr>
              <a:t>2</a:t>
            </a:r>
          </a:p>
        </p:txBody>
      </p:sp>
      <p:sp>
        <p:nvSpPr>
          <p:cNvPr id="30" name="Oval 29"/>
          <p:cNvSpPr/>
          <p:nvPr>
            <p:custDataLst>
              <p:tags r:id="rId6"/>
            </p:custDataLst>
          </p:nvPr>
        </p:nvSpPr>
        <p:spPr bwMode="gray">
          <a:xfrm>
            <a:off x="1475185" y="3494840"/>
            <a:ext cx="436938" cy="436938"/>
          </a:xfrm>
          <a:prstGeom prst="ellipse">
            <a:avLst/>
          </a:prstGeom>
          <a:noFill/>
          <a:ln w="19050">
            <a:solidFill>
              <a:schemeClr val="accent4"/>
            </a:solidFill>
            <a:miter lim="800000"/>
            <a:headEnd/>
            <a:tailEn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defTabSz="654472">
              <a:spcBef>
                <a:spcPct val="0"/>
              </a:spcBef>
              <a:defRPr/>
            </a:pPr>
            <a:r>
              <a:rPr lang="en-NZ" sz="2100" dirty="0">
                <a:solidFill>
                  <a:srgbClr val="0D9B8C"/>
                </a:solidFill>
                <a:latin typeface="Arial"/>
              </a:rPr>
              <a:t>3</a:t>
            </a:r>
          </a:p>
        </p:txBody>
      </p:sp>
      <p:sp>
        <p:nvSpPr>
          <p:cNvPr id="29" name="Oval 28"/>
          <p:cNvSpPr/>
          <p:nvPr>
            <p:custDataLst>
              <p:tags r:id="rId7"/>
            </p:custDataLst>
          </p:nvPr>
        </p:nvSpPr>
        <p:spPr bwMode="gray">
          <a:xfrm>
            <a:off x="1475185" y="4075499"/>
            <a:ext cx="436938" cy="436938"/>
          </a:xfrm>
          <a:prstGeom prst="ellipse">
            <a:avLst/>
          </a:prstGeom>
          <a:noFill/>
          <a:ln w="19050">
            <a:solidFill>
              <a:schemeClr val="accent5"/>
            </a:solidFill>
            <a:miter lim="800000"/>
            <a:headEnd/>
            <a:tailEn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defTabSz="654472">
              <a:spcBef>
                <a:spcPct val="0"/>
              </a:spcBef>
              <a:defRPr/>
            </a:pPr>
            <a:r>
              <a:rPr lang="en-NZ" sz="2100" dirty="0">
                <a:solidFill>
                  <a:srgbClr val="69207E"/>
                </a:solidFill>
                <a:latin typeface="Arial"/>
              </a:rPr>
              <a:t>4</a:t>
            </a:r>
          </a:p>
        </p:txBody>
      </p:sp>
      <p:sp>
        <p:nvSpPr>
          <p:cNvPr id="20" name="TextBox 19"/>
          <p:cNvSpPr txBox="1"/>
          <p:nvPr>
            <p:custDataLst>
              <p:tags r:id="rId8"/>
            </p:custDataLst>
          </p:nvPr>
        </p:nvSpPr>
        <p:spPr>
          <a:xfrm>
            <a:off x="9224745" y="1001366"/>
            <a:ext cx="1616247" cy="1897003"/>
          </a:xfrm>
          <a:prstGeom prst="rect">
            <a:avLst/>
          </a:prstGeom>
          <a:solidFill>
            <a:schemeClr val="bg1">
              <a:lumMod val="75000"/>
            </a:schemeClr>
          </a:solidFill>
          <a:ln w="9525">
            <a:noFill/>
            <a:miter lim="800000"/>
            <a:headEnd/>
            <a:tailEnd/>
          </a:ln>
          <a:effectLst/>
        </p:spPr>
        <p:txBody>
          <a:bodyPr lIns="23087" tIns="23087" rIns="23087" bIns="23087">
            <a:spAutoFit/>
          </a:bodyPr>
          <a:lstStyle/>
          <a:p>
            <a:pPr marL="114016" indent="-114016" defTabSz="654472">
              <a:spcAft>
                <a:spcPts val="385"/>
              </a:spcAft>
              <a:defRPr/>
            </a:pPr>
            <a:r>
              <a:rPr lang="en-NZ" sz="769" b="1" dirty="0">
                <a:solidFill>
                  <a:srgbClr val="FFFFFF"/>
                </a:solidFill>
                <a:latin typeface="Arial"/>
              </a:rPr>
              <a:t>Please ensure you have updated</a:t>
            </a:r>
          </a:p>
          <a:p>
            <a:pPr marL="114016" indent="-114016" defTabSz="654472">
              <a:spcAft>
                <a:spcPts val="385"/>
              </a:spcAft>
              <a:defRPr/>
            </a:pPr>
            <a:r>
              <a:rPr lang="en-NZ" sz="769" b="1" dirty="0">
                <a:solidFill>
                  <a:srgbClr val="FFFFFF"/>
                </a:solidFill>
                <a:latin typeface="Arial"/>
              </a:rPr>
              <a:t>your footer information</a:t>
            </a:r>
          </a:p>
          <a:p>
            <a:pPr marL="114016" indent="-114016" defTabSz="654472">
              <a:spcAft>
                <a:spcPts val="385"/>
              </a:spcAft>
              <a:defRPr/>
            </a:pPr>
            <a:r>
              <a:rPr lang="en-NZ" sz="769" dirty="0">
                <a:solidFill>
                  <a:srgbClr val="FFFFFF"/>
                </a:solidFill>
                <a:latin typeface="Arial"/>
              </a:rPr>
              <a:t>STEPS</a:t>
            </a:r>
          </a:p>
          <a:p>
            <a:pPr marL="256535" lvl="1" indent="-146591" defTabSz="654472">
              <a:spcAft>
                <a:spcPts val="385"/>
              </a:spcAft>
              <a:buFontTx/>
              <a:buAutoNum type="arabicPeriod"/>
              <a:defRPr/>
            </a:pPr>
            <a:r>
              <a:rPr lang="en-NZ" sz="705" dirty="0">
                <a:solidFill>
                  <a:srgbClr val="FFFFFF"/>
                </a:solidFill>
                <a:latin typeface="Arial"/>
              </a:rPr>
              <a:t>From the ribbon select ‘View’ tab and click on ‘Slide Master’</a:t>
            </a:r>
          </a:p>
          <a:p>
            <a:pPr marL="256535" lvl="1" indent="-146591" defTabSz="654472">
              <a:spcAft>
                <a:spcPts val="385"/>
              </a:spcAft>
              <a:buFontTx/>
              <a:buAutoNum type="arabicPeriod"/>
              <a:defRPr/>
            </a:pPr>
            <a:r>
              <a:rPr lang="en-NZ" sz="705" dirty="0">
                <a:solidFill>
                  <a:srgbClr val="FFFFFF"/>
                </a:solidFill>
                <a:latin typeface="Arial"/>
              </a:rPr>
              <a:t>In slide master view – ensure you select the very first page</a:t>
            </a:r>
          </a:p>
          <a:p>
            <a:pPr marL="256535" lvl="1" indent="-146591" defTabSz="654472">
              <a:spcAft>
                <a:spcPts val="385"/>
              </a:spcAft>
              <a:buFontTx/>
              <a:buAutoNum type="arabicPeriod"/>
              <a:defRPr/>
            </a:pPr>
            <a:r>
              <a:rPr lang="en-NZ" sz="705" dirty="0">
                <a:solidFill>
                  <a:srgbClr val="FFFFFF"/>
                </a:solidFill>
                <a:latin typeface="Arial"/>
              </a:rPr>
              <a:t>Update footer text</a:t>
            </a:r>
          </a:p>
          <a:p>
            <a:pPr marL="0" lvl="1" defTabSz="654472">
              <a:spcAft>
                <a:spcPts val="385"/>
              </a:spcAft>
              <a:defRPr/>
            </a:pPr>
            <a:r>
              <a:rPr lang="en-NZ" sz="705" dirty="0">
                <a:solidFill>
                  <a:srgbClr val="FFFFFF"/>
                </a:solidFill>
                <a:latin typeface="Arial"/>
              </a:rPr>
              <a:t>FOOTER TEXT</a:t>
            </a:r>
          </a:p>
          <a:p>
            <a:pPr marL="256535" lvl="1" indent="-146591" defTabSz="654472">
              <a:spcAft>
                <a:spcPts val="385"/>
              </a:spcAft>
              <a:buFontTx/>
              <a:buAutoNum type="arabicPeriod"/>
              <a:defRPr/>
            </a:pPr>
            <a:r>
              <a:rPr lang="en-NZ" sz="705" dirty="0">
                <a:solidFill>
                  <a:srgbClr val="FFFFFF"/>
                </a:solidFill>
                <a:latin typeface="Arial"/>
              </a:rPr>
              <a:t>Type in the updated footer text – this text will update throughout the presentation</a:t>
            </a:r>
          </a:p>
          <a:p>
            <a:pPr marL="256535" lvl="1" indent="-146591" defTabSz="654472">
              <a:spcAft>
                <a:spcPts val="385"/>
              </a:spcAft>
              <a:buFontTx/>
              <a:buAutoNum type="arabicPeriod"/>
              <a:defRPr/>
            </a:pPr>
            <a:r>
              <a:rPr lang="en-NZ" sz="705" dirty="0">
                <a:solidFill>
                  <a:srgbClr val="FFFFFF"/>
                </a:solidFill>
                <a:latin typeface="Arial"/>
              </a:rPr>
              <a:t>Click on ‘Close master view’</a:t>
            </a:r>
          </a:p>
        </p:txBody>
      </p:sp>
    </p:spTree>
    <p:extLst>
      <p:ext uri="{BB962C8B-B14F-4D97-AF65-F5344CB8AC3E}">
        <p14:creationId xmlns:p14="http://schemas.microsoft.com/office/powerpoint/2010/main" val="1523997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492" y="500957"/>
            <a:ext cx="6279575" cy="387798"/>
          </a:xfrm>
        </p:spPr>
        <p:txBody>
          <a:bodyPr/>
          <a:lstStyle/>
          <a:p>
            <a:r>
              <a:rPr lang="en-GB" dirty="0" smtClean="0">
                <a:latin typeface="Arrial body"/>
              </a:rPr>
              <a:t>Final thoughts</a:t>
            </a:r>
            <a:endParaRPr lang="en-GB" dirty="0">
              <a:latin typeface="Arrial body"/>
            </a:endParaRPr>
          </a:p>
        </p:txBody>
      </p:sp>
      <p:sp>
        <p:nvSpPr>
          <p:cNvPr id="23" name="Rectangle 22"/>
          <p:cNvSpPr/>
          <p:nvPr/>
        </p:nvSpPr>
        <p:spPr bwMode="gray">
          <a:xfrm>
            <a:off x="9239265" y="1007003"/>
            <a:ext cx="1664085" cy="1243185"/>
          </a:xfrm>
          <a:prstGeom prst="rect">
            <a:avLst/>
          </a:prstGeom>
          <a:solidFill>
            <a:schemeClr val="bg1">
              <a:lumMod val="85000"/>
            </a:schemeClr>
          </a:solidFill>
          <a:ln w="3175" algn="ctr">
            <a:no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69260" tIns="0" rIns="0" bIns="23087" numCol="1" spcCol="0" rtlCol="0" fromWordArt="0" anchor="t" anchorCtr="0" forceAA="0" compatLnSpc="1">
            <a:prstTxWarp prst="textNoShape">
              <a:avLst/>
            </a:prstTxWarp>
            <a:noAutofit/>
          </a:bodyPr>
          <a:lstStyle/>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r>
              <a:rPr lang="en-GB" sz="513" b="1" dirty="0">
                <a:solidFill>
                  <a:srgbClr val="000000"/>
                </a:solidFill>
                <a:latin typeface="Arial" pitchFamily="34" charset="0"/>
                <a:cs typeface="Arial" pitchFamily="34" charset="0"/>
              </a:rPr>
              <a:t>Guidance note</a:t>
            </a:r>
          </a:p>
          <a:p>
            <a:pPr defTabSz="638283">
              <a:spcBef>
                <a:spcPct val="30000"/>
              </a:spcBef>
              <a:defRPr/>
            </a:pPr>
            <a:r>
              <a:rPr lang="en-GB" sz="513" dirty="0">
                <a:solidFill>
                  <a:srgbClr val="000000"/>
                </a:solidFill>
                <a:latin typeface="Arial" pitchFamily="34" charset="0"/>
                <a:cs typeface="Arial" pitchFamily="34" charset="0"/>
              </a:rPr>
              <a:t>To use text/bullet formatting levels correctly, use the </a:t>
            </a:r>
            <a:r>
              <a:rPr lang="en-GB" sz="513" b="1" dirty="0">
                <a:solidFill>
                  <a:srgbClr val="000000"/>
                </a:solidFill>
                <a:latin typeface="Arial" pitchFamily="34" charset="0"/>
                <a:cs typeface="Arial" pitchFamily="34" charset="0"/>
              </a:rPr>
              <a:t>Increase List Level </a:t>
            </a:r>
            <a:r>
              <a:rPr lang="en-GB" sz="513" dirty="0">
                <a:solidFill>
                  <a:srgbClr val="000000"/>
                </a:solidFill>
                <a:latin typeface="Arial" pitchFamily="34" charset="0"/>
                <a:cs typeface="Arial" pitchFamily="34" charset="0"/>
              </a:rPr>
              <a:t>and </a:t>
            </a:r>
            <a:r>
              <a:rPr lang="en-GB" sz="513" b="1" dirty="0">
                <a:solidFill>
                  <a:srgbClr val="000000"/>
                </a:solidFill>
                <a:latin typeface="Arial" pitchFamily="34" charset="0"/>
                <a:cs typeface="Arial" pitchFamily="34" charset="0"/>
              </a:rPr>
              <a:t>Decrease List Level </a:t>
            </a:r>
            <a:r>
              <a:rPr lang="en-GB" sz="513" dirty="0">
                <a:solidFill>
                  <a:srgbClr val="000000"/>
                </a:solidFill>
                <a:latin typeface="Arial" pitchFamily="34" charset="0"/>
                <a:cs typeface="Arial" pitchFamily="34" charset="0"/>
              </a:rPr>
              <a:t>buttons from the Paragraph group on the Home tab.</a:t>
            </a: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r>
              <a:rPr lang="en-GB" sz="513" dirty="0">
                <a:solidFill>
                  <a:srgbClr val="000000"/>
                </a:solidFill>
                <a:latin typeface="Arial" pitchFamily="34" charset="0"/>
                <a:cs typeface="Arial" pitchFamily="34" charset="0"/>
              </a:rPr>
              <a:t>Alternatively you can use the keyboard shortcuts:</a:t>
            </a:r>
            <a:br>
              <a:rPr lang="en-GB" sz="513" dirty="0">
                <a:solidFill>
                  <a:srgbClr val="000000"/>
                </a:solidFill>
                <a:latin typeface="Arial" pitchFamily="34" charset="0"/>
                <a:cs typeface="Arial" pitchFamily="34" charset="0"/>
              </a:rPr>
            </a:br>
            <a:r>
              <a:rPr lang="en-GB" sz="513" dirty="0" err="1">
                <a:solidFill>
                  <a:srgbClr val="000000"/>
                </a:solidFill>
                <a:latin typeface="Arial" pitchFamily="34" charset="0"/>
                <a:cs typeface="Arial" pitchFamily="34" charset="0"/>
              </a:rPr>
              <a:t>Shift+Alt+Right</a:t>
            </a:r>
            <a:r>
              <a:rPr lang="en-GB" sz="513" dirty="0">
                <a:solidFill>
                  <a:srgbClr val="000000"/>
                </a:solidFill>
                <a:latin typeface="Arial" pitchFamily="34" charset="0"/>
                <a:cs typeface="Arial" pitchFamily="34" charset="0"/>
              </a:rPr>
              <a:t> arrow key = increase level</a:t>
            </a:r>
            <a:br>
              <a:rPr lang="en-GB" sz="513" dirty="0">
                <a:solidFill>
                  <a:srgbClr val="000000"/>
                </a:solidFill>
                <a:latin typeface="Arial" pitchFamily="34" charset="0"/>
                <a:cs typeface="Arial" pitchFamily="34" charset="0"/>
              </a:rPr>
            </a:br>
            <a:r>
              <a:rPr lang="en-GB" sz="513" dirty="0" err="1">
                <a:solidFill>
                  <a:srgbClr val="000000"/>
                </a:solidFill>
                <a:latin typeface="Arial" pitchFamily="34" charset="0"/>
                <a:cs typeface="Arial" pitchFamily="34" charset="0"/>
              </a:rPr>
              <a:t>Shift+Alt+Left</a:t>
            </a:r>
            <a:r>
              <a:rPr lang="en-GB" sz="513" dirty="0">
                <a:solidFill>
                  <a:srgbClr val="000000"/>
                </a:solidFill>
                <a:latin typeface="Arial" pitchFamily="34" charset="0"/>
                <a:cs typeface="Arial" pitchFamily="34" charset="0"/>
              </a:rPr>
              <a:t> arrow key = decrease level.</a:t>
            </a:r>
          </a:p>
          <a:p>
            <a:pPr defTabSz="638283">
              <a:spcBef>
                <a:spcPct val="30000"/>
              </a:spcBef>
              <a:defRPr/>
            </a:pPr>
            <a:endParaRPr lang="en-GB" sz="513" dirty="0">
              <a:solidFill>
                <a:srgbClr val="000000"/>
              </a:solidFill>
              <a:latin typeface="Arial" pitchFamily="34" charset="0"/>
              <a:cs typeface="Arial" pitchFamily="34" charset="0"/>
            </a:endParaRPr>
          </a:p>
        </p:txBody>
      </p:sp>
      <p:pic>
        <p:nvPicPr>
          <p:cNvPr id="24"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gray">
          <a:xfrm>
            <a:off x="9224745" y="984389"/>
            <a:ext cx="263676" cy="268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0" name="Group 19"/>
          <p:cNvGrpSpPr/>
          <p:nvPr/>
        </p:nvGrpSpPr>
        <p:grpSpPr bwMode="gray">
          <a:xfrm>
            <a:off x="9297873" y="1563449"/>
            <a:ext cx="1088992" cy="377813"/>
            <a:chOff x="4736029" y="712844"/>
            <a:chExt cx="1698109" cy="589139"/>
          </a:xfrm>
        </p:grpSpPr>
        <p:pic>
          <p:nvPicPr>
            <p:cNvPr id="21"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gray">
            <a:xfrm>
              <a:off x="4736029" y="712844"/>
              <a:ext cx="1698109" cy="58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ounded Rectangle 21"/>
            <p:cNvSpPr/>
            <p:nvPr/>
          </p:nvSpPr>
          <p:spPr bwMode="gray">
            <a:xfrm>
              <a:off x="5301550" y="767437"/>
              <a:ext cx="318970" cy="166714"/>
            </a:xfrm>
            <a:prstGeom prst="roundRect">
              <a:avLst>
                <a:gd name="adj" fmla="val 20963"/>
              </a:avLst>
            </a:prstGeom>
            <a:noFill/>
            <a:ln w="1905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54472">
                <a:defRPr/>
              </a:pPr>
              <a:endParaRPr lang="en-GB" sz="641">
                <a:solidFill>
                  <a:srgbClr val="000000"/>
                </a:solidFill>
                <a:latin typeface="Arial"/>
              </a:endParaRPr>
            </a:p>
          </p:txBody>
        </p:sp>
      </p:grpSp>
      <p:grpSp>
        <p:nvGrpSpPr>
          <p:cNvPr id="5" name="Group 4"/>
          <p:cNvGrpSpPr>
            <a:grpSpLocks noChangeAspect="1"/>
          </p:cNvGrpSpPr>
          <p:nvPr/>
        </p:nvGrpSpPr>
        <p:grpSpPr>
          <a:xfrm>
            <a:off x="280605" y="1497630"/>
            <a:ext cx="1973241" cy="1905826"/>
            <a:chOff x="675871" y="1397115"/>
            <a:chExt cx="1943504" cy="1877104"/>
          </a:xfrm>
        </p:grpSpPr>
        <p:sp>
          <p:nvSpPr>
            <p:cNvPr id="4" name="Rounded Rectangle 3"/>
            <p:cNvSpPr/>
            <p:nvPr/>
          </p:nvSpPr>
          <p:spPr>
            <a:xfrm>
              <a:off x="1014493" y="1735737"/>
              <a:ext cx="1604882" cy="1538482"/>
            </a:xfrm>
            <a:prstGeom prst="roundRect">
              <a:avLst/>
            </a:prstGeom>
            <a:noFill/>
            <a:ln>
              <a:solidFill>
                <a:srgbClr val="692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rgbClr val="69207E"/>
                  </a:solidFill>
                </a:rPr>
                <a:t>UK outlook not just dependent on Brexit</a:t>
              </a:r>
            </a:p>
          </p:txBody>
        </p:sp>
        <p:grpSp>
          <p:nvGrpSpPr>
            <p:cNvPr id="3" name="Group 2"/>
            <p:cNvGrpSpPr/>
            <p:nvPr/>
          </p:nvGrpSpPr>
          <p:grpSpPr>
            <a:xfrm>
              <a:off x="675871" y="1397115"/>
              <a:ext cx="677245" cy="677245"/>
              <a:chOff x="5562196" y="3087013"/>
              <a:chExt cx="677245" cy="677245"/>
            </a:xfrm>
            <a:solidFill>
              <a:schemeClr val="bg1"/>
            </a:solidFill>
          </p:grpSpPr>
          <p:sp>
            <p:nvSpPr>
              <p:cNvPr id="28" name="Oval 27"/>
              <p:cNvSpPr/>
              <p:nvPr>
                <p:custDataLst>
                  <p:tags r:id="rId8"/>
                </p:custDataLst>
              </p:nvPr>
            </p:nvSpPr>
            <p:spPr bwMode="gray">
              <a:xfrm>
                <a:off x="5562196" y="3087013"/>
                <a:ext cx="677245" cy="677245"/>
              </a:xfrm>
              <a:prstGeom prst="ellipse">
                <a:avLst/>
              </a:prstGeom>
              <a:solidFill>
                <a:srgbClr val="69207E"/>
              </a:solidFill>
              <a:ln w="19050">
                <a:solidFill>
                  <a:srgbClr val="69207E"/>
                </a:solidFill>
                <a:miter lim="800000"/>
                <a:headEnd/>
                <a:tailEnd/>
              </a:ln>
              <a:effectLst/>
            </p:spPr>
            <p:txBody>
              <a:bodyPr rot="0" spcFirstLastPara="0" vertOverflow="overflow" horzOverflow="overflow" vert="horz" wrap="square" lIns="34630" tIns="34630" rIns="34630" bIns="34630" numCol="1" spcCol="0" rtlCol="0" fromWordArt="0" anchor="t" anchorCtr="0" forceAA="0" compatLnSpc="1">
                <a:prstTxWarp prst="textNoShape">
                  <a:avLst/>
                </a:prstTxWarp>
                <a:noAutofit/>
              </a:bodyPr>
              <a:lstStyle/>
              <a:p>
                <a:pPr algn="l">
                  <a:spcBef>
                    <a:spcPct val="0"/>
                  </a:spcBef>
                  <a:buClrTx/>
                  <a:buFontTx/>
                  <a:buNone/>
                </a:pPr>
                <a:endParaRPr lang="en-NZ" sz="769" dirty="0">
                  <a:solidFill>
                    <a:schemeClr val="bg1"/>
                  </a:solidFill>
                  <a:cs typeface="Arial" charset="0"/>
                </a:endParaRPr>
              </a:p>
            </p:txBody>
          </p:sp>
          <p:sp>
            <p:nvSpPr>
              <p:cNvPr id="29" name="Freeform 14"/>
              <p:cNvSpPr>
                <a:spLocks noEditPoints="1"/>
              </p:cNvSpPr>
              <p:nvPr/>
            </p:nvSpPr>
            <p:spPr bwMode="auto">
              <a:xfrm>
                <a:off x="5924518" y="3213476"/>
                <a:ext cx="189589" cy="187333"/>
              </a:xfrm>
              <a:custGeom>
                <a:avLst/>
                <a:gdLst>
                  <a:gd name="T0" fmla="*/ 81 w 84"/>
                  <a:gd name="T1" fmla="*/ 83 h 83"/>
                  <a:gd name="T2" fmla="*/ 3 w 84"/>
                  <a:gd name="T3" fmla="*/ 83 h 83"/>
                  <a:gd name="T4" fmla="*/ 0 w 84"/>
                  <a:gd name="T5" fmla="*/ 80 h 83"/>
                  <a:gd name="T6" fmla="*/ 0 w 84"/>
                  <a:gd name="T7" fmla="*/ 2 h 83"/>
                  <a:gd name="T8" fmla="*/ 3 w 84"/>
                  <a:gd name="T9" fmla="*/ 0 h 83"/>
                  <a:gd name="T10" fmla="*/ 84 w 84"/>
                  <a:gd name="T11" fmla="*/ 80 h 83"/>
                  <a:gd name="T12" fmla="*/ 81 w 84"/>
                  <a:gd name="T13" fmla="*/ 83 h 83"/>
                  <a:gd name="T14" fmla="*/ 6 w 84"/>
                  <a:gd name="T15" fmla="*/ 78 h 83"/>
                  <a:gd name="T16" fmla="*/ 78 w 84"/>
                  <a:gd name="T17" fmla="*/ 78 h 83"/>
                  <a:gd name="T18" fmla="*/ 6 w 84"/>
                  <a:gd name="T19" fmla="*/ 5 h 83"/>
                  <a:gd name="T20" fmla="*/ 6 w 84"/>
                  <a:gd name="T21"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4" h="83">
                    <a:moveTo>
                      <a:pt x="81" y="83"/>
                    </a:moveTo>
                    <a:cubicBezTo>
                      <a:pt x="3" y="83"/>
                      <a:pt x="3" y="83"/>
                      <a:pt x="3" y="83"/>
                    </a:cubicBezTo>
                    <a:cubicBezTo>
                      <a:pt x="2" y="83"/>
                      <a:pt x="0" y="82"/>
                      <a:pt x="0" y="80"/>
                    </a:cubicBezTo>
                    <a:cubicBezTo>
                      <a:pt x="0" y="2"/>
                      <a:pt x="0" y="2"/>
                      <a:pt x="0" y="2"/>
                    </a:cubicBezTo>
                    <a:cubicBezTo>
                      <a:pt x="0" y="1"/>
                      <a:pt x="2" y="0"/>
                      <a:pt x="3" y="0"/>
                    </a:cubicBezTo>
                    <a:cubicBezTo>
                      <a:pt x="47" y="0"/>
                      <a:pt x="84" y="36"/>
                      <a:pt x="84" y="80"/>
                    </a:cubicBezTo>
                    <a:cubicBezTo>
                      <a:pt x="84" y="82"/>
                      <a:pt x="82" y="83"/>
                      <a:pt x="81" y="83"/>
                    </a:cubicBezTo>
                    <a:close/>
                    <a:moveTo>
                      <a:pt x="6" y="78"/>
                    </a:moveTo>
                    <a:cubicBezTo>
                      <a:pt x="78" y="78"/>
                      <a:pt x="78" y="78"/>
                      <a:pt x="78" y="78"/>
                    </a:cubicBezTo>
                    <a:cubicBezTo>
                      <a:pt x="77" y="38"/>
                      <a:pt x="45" y="6"/>
                      <a:pt x="6" y="5"/>
                    </a:cubicBezTo>
                    <a:lnTo>
                      <a:pt x="6" y="78"/>
                    </a:lnTo>
                    <a:close/>
                  </a:path>
                </a:pathLst>
              </a:custGeom>
              <a:noFill/>
              <a:ln w="19050">
                <a:solidFill>
                  <a:schemeClr val="bg1"/>
                </a:solidFill>
              </a:ln>
            </p:spPr>
            <p:txBody>
              <a:bodyPr vert="horz" wrap="square" lIns="58640" tIns="29320" rIns="58640" bIns="29320" numCol="1" anchor="t" anchorCtr="0" compatLnSpc="1">
                <a:prstTxWarp prst="textNoShape">
                  <a:avLst/>
                </a:prstTxWarp>
              </a:bodyPr>
              <a:lstStyle/>
              <a:p>
                <a:endParaRPr lang="en-NZ" sz="1124" dirty="0"/>
              </a:p>
            </p:txBody>
          </p:sp>
          <p:sp>
            <p:nvSpPr>
              <p:cNvPr id="30" name="Freeform 15"/>
              <p:cNvSpPr>
                <a:spLocks noEditPoints="1"/>
              </p:cNvSpPr>
              <p:nvPr/>
            </p:nvSpPr>
            <p:spPr bwMode="auto">
              <a:xfrm>
                <a:off x="5687531" y="3260873"/>
                <a:ext cx="376922" cy="376923"/>
              </a:xfrm>
              <a:custGeom>
                <a:avLst/>
                <a:gdLst>
                  <a:gd name="T0" fmla="*/ 84 w 167"/>
                  <a:gd name="T1" fmla="*/ 167 h 167"/>
                  <a:gd name="T2" fmla="*/ 0 w 167"/>
                  <a:gd name="T3" fmla="*/ 83 h 167"/>
                  <a:gd name="T4" fmla="*/ 84 w 167"/>
                  <a:gd name="T5" fmla="*/ 0 h 167"/>
                  <a:gd name="T6" fmla="*/ 86 w 167"/>
                  <a:gd name="T7" fmla="*/ 2 h 167"/>
                  <a:gd name="T8" fmla="*/ 86 w 167"/>
                  <a:gd name="T9" fmla="*/ 81 h 167"/>
                  <a:gd name="T10" fmla="*/ 165 w 167"/>
                  <a:gd name="T11" fmla="*/ 81 h 167"/>
                  <a:gd name="T12" fmla="*/ 167 w 167"/>
                  <a:gd name="T13" fmla="*/ 83 h 167"/>
                  <a:gd name="T14" fmla="*/ 84 w 167"/>
                  <a:gd name="T15" fmla="*/ 167 h 167"/>
                  <a:gd name="T16" fmla="*/ 81 w 167"/>
                  <a:gd name="T17" fmla="*/ 5 h 167"/>
                  <a:gd name="T18" fmla="*/ 6 w 167"/>
                  <a:gd name="T19" fmla="*/ 83 h 167"/>
                  <a:gd name="T20" fmla="*/ 84 w 167"/>
                  <a:gd name="T21" fmla="*/ 162 h 167"/>
                  <a:gd name="T22" fmla="*/ 162 w 167"/>
                  <a:gd name="T23" fmla="*/ 86 h 167"/>
                  <a:gd name="T24" fmla="*/ 84 w 167"/>
                  <a:gd name="T25" fmla="*/ 86 h 167"/>
                  <a:gd name="T26" fmla="*/ 81 w 167"/>
                  <a:gd name="T27" fmla="*/ 83 h 167"/>
                  <a:gd name="T28" fmla="*/ 81 w 167"/>
                  <a:gd name="T29" fmla="*/ 5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7" h="167">
                    <a:moveTo>
                      <a:pt x="84" y="167"/>
                    </a:moveTo>
                    <a:cubicBezTo>
                      <a:pt x="38" y="167"/>
                      <a:pt x="0" y="129"/>
                      <a:pt x="0" y="83"/>
                    </a:cubicBezTo>
                    <a:cubicBezTo>
                      <a:pt x="0" y="37"/>
                      <a:pt x="38" y="0"/>
                      <a:pt x="84" y="0"/>
                    </a:cubicBezTo>
                    <a:cubicBezTo>
                      <a:pt x="85" y="0"/>
                      <a:pt x="86" y="1"/>
                      <a:pt x="86" y="2"/>
                    </a:cubicBezTo>
                    <a:cubicBezTo>
                      <a:pt x="86" y="81"/>
                      <a:pt x="86" y="81"/>
                      <a:pt x="86" y="81"/>
                    </a:cubicBezTo>
                    <a:cubicBezTo>
                      <a:pt x="165" y="81"/>
                      <a:pt x="165" y="81"/>
                      <a:pt x="165" y="81"/>
                    </a:cubicBezTo>
                    <a:cubicBezTo>
                      <a:pt x="166" y="81"/>
                      <a:pt x="167" y="82"/>
                      <a:pt x="167" y="83"/>
                    </a:cubicBezTo>
                    <a:cubicBezTo>
                      <a:pt x="167" y="129"/>
                      <a:pt x="130" y="167"/>
                      <a:pt x="84" y="167"/>
                    </a:cubicBezTo>
                    <a:close/>
                    <a:moveTo>
                      <a:pt x="81" y="5"/>
                    </a:moveTo>
                    <a:cubicBezTo>
                      <a:pt x="39" y="6"/>
                      <a:pt x="6" y="41"/>
                      <a:pt x="6" y="83"/>
                    </a:cubicBezTo>
                    <a:cubicBezTo>
                      <a:pt x="6" y="126"/>
                      <a:pt x="41" y="162"/>
                      <a:pt x="84" y="162"/>
                    </a:cubicBezTo>
                    <a:cubicBezTo>
                      <a:pt x="126" y="162"/>
                      <a:pt x="161" y="128"/>
                      <a:pt x="162" y="86"/>
                    </a:cubicBezTo>
                    <a:cubicBezTo>
                      <a:pt x="84" y="86"/>
                      <a:pt x="84" y="86"/>
                      <a:pt x="84" y="86"/>
                    </a:cubicBezTo>
                    <a:cubicBezTo>
                      <a:pt x="82" y="86"/>
                      <a:pt x="81" y="85"/>
                      <a:pt x="81" y="83"/>
                    </a:cubicBezTo>
                    <a:lnTo>
                      <a:pt x="81" y="5"/>
                    </a:lnTo>
                    <a:close/>
                  </a:path>
                </a:pathLst>
              </a:custGeom>
              <a:noFill/>
              <a:ln w="19050">
                <a:solidFill>
                  <a:schemeClr val="bg1"/>
                </a:solidFill>
              </a:ln>
            </p:spPr>
            <p:txBody>
              <a:bodyPr vert="horz" wrap="square" lIns="58640" tIns="29320" rIns="58640" bIns="29320" numCol="1" anchor="t" anchorCtr="0" compatLnSpc="1">
                <a:prstTxWarp prst="textNoShape">
                  <a:avLst/>
                </a:prstTxWarp>
              </a:bodyPr>
              <a:lstStyle/>
              <a:p>
                <a:endParaRPr lang="en-NZ" sz="1124" dirty="0"/>
              </a:p>
            </p:txBody>
          </p:sp>
        </p:grpSp>
      </p:grpSp>
      <p:grpSp>
        <p:nvGrpSpPr>
          <p:cNvPr id="14" name="Group 13"/>
          <p:cNvGrpSpPr/>
          <p:nvPr/>
        </p:nvGrpSpPr>
        <p:grpSpPr bwMode="gray">
          <a:xfrm>
            <a:off x="9247834" y="2413074"/>
            <a:ext cx="1678606" cy="2585994"/>
            <a:chOff x="6557964" y="-35264"/>
            <a:chExt cx="2617519" cy="4032448"/>
          </a:xfrm>
        </p:grpSpPr>
        <p:sp>
          <p:nvSpPr>
            <p:cNvPr id="15" name="Rectangle 14"/>
            <p:cNvSpPr/>
            <p:nvPr/>
          </p:nvSpPr>
          <p:spPr bwMode="gray">
            <a:xfrm>
              <a:off x="6580607" y="-1"/>
              <a:ext cx="2594876" cy="3997185"/>
            </a:xfrm>
            <a:prstGeom prst="rect">
              <a:avLst/>
            </a:prstGeom>
            <a:solidFill>
              <a:schemeClr val="bg1">
                <a:lumMod val="85000"/>
              </a:schemeClr>
            </a:solidFill>
            <a:ln w="3175" algn="ctr">
              <a:no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69260" tIns="0" rIns="0" bIns="23087" numCol="1" spcCol="0" rtlCol="0" fromWordArt="0" anchor="t" anchorCtr="0" forceAA="0" compatLnSpc="1">
              <a:prstTxWarp prst="textNoShape">
                <a:avLst/>
              </a:prstTxWarp>
              <a:noAutofit/>
            </a:bodyPr>
            <a:lstStyle/>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r>
                <a:rPr lang="en-GB" sz="513" b="1" dirty="0">
                  <a:solidFill>
                    <a:srgbClr val="000000"/>
                  </a:solidFill>
                  <a:latin typeface="Arial" pitchFamily="34" charset="0"/>
                  <a:cs typeface="Arial" pitchFamily="34" charset="0"/>
                </a:rPr>
                <a:t>Reapplying the Slide Layout</a:t>
              </a:r>
            </a:p>
            <a:p>
              <a:pPr defTabSz="638283">
                <a:defRPr/>
              </a:pPr>
              <a:r>
                <a:rPr lang="en-GB" sz="513" dirty="0">
                  <a:solidFill>
                    <a:srgbClr val="000000"/>
                  </a:solidFill>
                  <a:latin typeface="Arial" pitchFamily="34" charset="0"/>
                  <a:cs typeface="Arial" pitchFamily="34" charset="0"/>
                </a:rPr>
                <a:t>Putting text into a placeholder not only ensures the text sits in </a:t>
              </a:r>
              <a:r>
                <a:rPr lang="en-GB" sz="513" dirty="0" err="1">
                  <a:solidFill>
                    <a:srgbClr val="000000"/>
                  </a:solidFill>
                  <a:latin typeface="Arial" pitchFamily="34" charset="0"/>
                  <a:cs typeface="Arial" pitchFamily="34" charset="0"/>
                </a:rPr>
                <a:t>th</a:t>
              </a:r>
              <a:r>
                <a:rPr lang="en-GB" sz="513" dirty="0">
                  <a:solidFill>
                    <a:srgbClr val="000000"/>
                  </a:solidFill>
                  <a:latin typeface="Arial" pitchFamily="34" charset="0"/>
                  <a:cs typeface="Arial" pitchFamily="34" charset="0"/>
                </a:rPr>
                <a:t> correct place and is formatted correctly, it also helps to update the page quickly and efficiently. </a:t>
              </a:r>
            </a:p>
            <a:p>
              <a:pPr marL="0" lvl="3" defTabSz="638283">
                <a:defRPr/>
              </a:pPr>
              <a:r>
                <a:rPr lang="en-NZ" sz="513" dirty="0">
                  <a:solidFill>
                    <a:srgbClr val="000000"/>
                  </a:solidFill>
                  <a:latin typeface="Arial" pitchFamily="34" charset="0"/>
                  <a:cs typeface="Arial" pitchFamily="34" charset="0"/>
                </a:rPr>
                <a:t>If you require an Investec Bank template:</a:t>
              </a:r>
            </a:p>
            <a:p>
              <a:pPr marL="0" lvl="3" indent="-131290" defTabSz="638283">
                <a:buFont typeface="Arial" panose="020B0604020202020204" pitchFamily="34" charset="0"/>
                <a:buChar char="•"/>
                <a:defRPr/>
              </a:pPr>
              <a:r>
                <a:rPr lang="en-GB" sz="513" dirty="0">
                  <a:solidFill>
                    <a:srgbClr val="000000"/>
                  </a:solidFill>
                  <a:latin typeface="Arial" pitchFamily="34" charset="0"/>
                  <a:cs typeface="Arial" pitchFamily="34" charset="0"/>
                </a:rPr>
                <a:t>Right click on any part of slide</a:t>
              </a:r>
            </a:p>
            <a:p>
              <a:pPr marL="0" lvl="3" indent="-131290" defTabSz="638283">
                <a:buFont typeface="Arial" panose="020B0604020202020204" pitchFamily="34" charset="0"/>
                <a:buChar char="•"/>
                <a:defRPr/>
              </a:pPr>
              <a:r>
                <a:rPr lang="en-GB" sz="513" dirty="0">
                  <a:solidFill>
                    <a:srgbClr val="000000"/>
                  </a:solidFill>
                  <a:latin typeface="Arial" pitchFamily="34" charset="0"/>
                  <a:cs typeface="Arial" pitchFamily="34" charset="0"/>
                </a:rPr>
                <a:t>Click on ‘Layout’</a:t>
              </a:r>
            </a:p>
            <a:p>
              <a:pPr marL="0" lvl="3" indent="-131290" defTabSz="638283">
                <a:buFont typeface="Arial" panose="020B0604020202020204" pitchFamily="34" charset="0"/>
                <a:buChar char="•"/>
                <a:defRPr/>
              </a:pPr>
              <a:r>
                <a:rPr lang="en-GB" sz="513" dirty="0">
                  <a:solidFill>
                    <a:srgbClr val="000000"/>
                  </a:solidFill>
                  <a:latin typeface="Arial" pitchFamily="34" charset="0"/>
                  <a:cs typeface="Arial" pitchFamily="34" charset="0"/>
                </a:rPr>
                <a:t>Select the layout you require</a:t>
              </a:r>
            </a:p>
          </p:txBody>
        </p:sp>
        <p:pic>
          <p:nvPicPr>
            <p:cNvPr id="16"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gray">
            <a:xfrm>
              <a:off x="6557964" y="-35264"/>
              <a:ext cx="411162" cy="418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8" name="Picture 2"/>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a:stretch/>
        </p:blipFill>
        <p:spPr bwMode="auto">
          <a:xfrm>
            <a:off x="9338072" y="3312920"/>
            <a:ext cx="1542969" cy="158010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Group 7"/>
          <p:cNvGrpSpPr>
            <a:grpSpLocks noChangeAspect="1"/>
          </p:cNvGrpSpPr>
          <p:nvPr/>
        </p:nvGrpSpPr>
        <p:grpSpPr>
          <a:xfrm>
            <a:off x="2534451" y="1504940"/>
            <a:ext cx="1948954" cy="1886033"/>
            <a:chOff x="2909593" y="1302310"/>
            <a:chExt cx="1919582" cy="1857609"/>
          </a:xfrm>
        </p:grpSpPr>
        <p:grpSp>
          <p:nvGrpSpPr>
            <p:cNvPr id="31" name="Group 30"/>
            <p:cNvGrpSpPr/>
            <p:nvPr/>
          </p:nvGrpSpPr>
          <p:grpSpPr>
            <a:xfrm>
              <a:off x="3224293" y="1409278"/>
              <a:ext cx="1604882" cy="1750641"/>
              <a:chOff x="1014493" y="1523578"/>
              <a:chExt cx="1604882" cy="1750641"/>
            </a:xfrm>
          </p:grpSpPr>
          <p:sp>
            <p:nvSpPr>
              <p:cNvPr id="32" name="Rounded Rectangle 31"/>
              <p:cNvSpPr/>
              <p:nvPr/>
            </p:nvSpPr>
            <p:spPr>
              <a:xfrm>
                <a:off x="1014493" y="1735737"/>
                <a:ext cx="1604882" cy="1538482"/>
              </a:xfrm>
              <a:prstGeom prst="roundRect">
                <a:avLst/>
              </a:prstGeom>
              <a:noFill/>
              <a:ln>
                <a:solidFill>
                  <a:srgbClr val="0D9B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rgbClr val="0D9B8C"/>
                    </a:solidFill>
                  </a:rPr>
                  <a:t>US election in 2020 gives China leverage over the US</a:t>
                </a:r>
                <a:endParaRPr lang="en-GB" sz="1600" dirty="0">
                  <a:solidFill>
                    <a:srgbClr val="0D9B8C"/>
                  </a:solidFill>
                </a:endParaRPr>
              </a:p>
            </p:txBody>
          </p:sp>
          <p:sp>
            <p:nvSpPr>
              <p:cNvPr id="35" name="Freeform 14"/>
              <p:cNvSpPr>
                <a:spLocks noEditPoints="1"/>
              </p:cNvSpPr>
              <p:nvPr/>
            </p:nvSpPr>
            <p:spPr bwMode="auto">
              <a:xfrm>
                <a:off x="1038193" y="1523578"/>
                <a:ext cx="189589" cy="187333"/>
              </a:xfrm>
              <a:custGeom>
                <a:avLst/>
                <a:gdLst>
                  <a:gd name="T0" fmla="*/ 81 w 84"/>
                  <a:gd name="T1" fmla="*/ 83 h 83"/>
                  <a:gd name="T2" fmla="*/ 3 w 84"/>
                  <a:gd name="T3" fmla="*/ 83 h 83"/>
                  <a:gd name="T4" fmla="*/ 0 w 84"/>
                  <a:gd name="T5" fmla="*/ 80 h 83"/>
                  <a:gd name="T6" fmla="*/ 0 w 84"/>
                  <a:gd name="T7" fmla="*/ 2 h 83"/>
                  <a:gd name="T8" fmla="*/ 3 w 84"/>
                  <a:gd name="T9" fmla="*/ 0 h 83"/>
                  <a:gd name="T10" fmla="*/ 84 w 84"/>
                  <a:gd name="T11" fmla="*/ 80 h 83"/>
                  <a:gd name="T12" fmla="*/ 81 w 84"/>
                  <a:gd name="T13" fmla="*/ 83 h 83"/>
                  <a:gd name="T14" fmla="*/ 6 w 84"/>
                  <a:gd name="T15" fmla="*/ 78 h 83"/>
                  <a:gd name="T16" fmla="*/ 78 w 84"/>
                  <a:gd name="T17" fmla="*/ 78 h 83"/>
                  <a:gd name="T18" fmla="*/ 6 w 84"/>
                  <a:gd name="T19" fmla="*/ 5 h 83"/>
                  <a:gd name="T20" fmla="*/ 6 w 84"/>
                  <a:gd name="T21"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4" h="83">
                    <a:moveTo>
                      <a:pt x="81" y="83"/>
                    </a:moveTo>
                    <a:cubicBezTo>
                      <a:pt x="3" y="83"/>
                      <a:pt x="3" y="83"/>
                      <a:pt x="3" y="83"/>
                    </a:cubicBezTo>
                    <a:cubicBezTo>
                      <a:pt x="2" y="83"/>
                      <a:pt x="0" y="82"/>
                      <a:pt x="0" y="80"/>
                    </a:cubicBezTo>
                    <a:cubicBezTo>
                      <a:pt x="0" y="2"/>
                      <a:pt x="0" y="2"/>
                      <a:pt x="0" y="2"/>
                    </a:cubicBezTo>
                    <a:cubicBezTo>
                      <a:pt x="0" y="1"/>
                      <a:pt x="2" y="0"/>
                      <a:pt x="3" y="0"/>
                    </a:cubicBezTo>
                    <a:cubicBezTo>
                      <a:pt x="47" y="0"/>
                      <a:pt x="84" y="36"/>
                      <a:pt x="84" y="80"/>
                    </a:cubicBezTo>
                    <a:cubicBezTo>
                      <a:pt x="84" y="82"/>
                      <a:pt x="82" y="83"/>
                      <a:pt x="81" y="83"/>
                    </a:cubicBezTo>
                    <a:close/>
                    <a:moveTo>
                      <a:pt x="6" y="78"/>
                    </a:moveTo>
                    <a:cubicBezTo>
                      <a:pt x="78" y="78"/>
                      <a:pt x="78" y="78"/>
                      <a:pt x="78" y="78"/>
                    </a:cubicBezTo>
                    <a:cubicBezTo>
                      <a:pt x="77" y="38"/>
                      <a:pt x="45" y="6"/>
                      <a:pt x="6" y="5"/>
                    </a:cubicBezTo>
                    <a:lnTo>
                      <a:pt x="6" y="78"/>
                    </a:lnTo>
                    <a:close/>
                  </a:path>
                </a:pathLst>
              </a:custGeom>
              <a:noFill/>
              <a:ln w="19050">
                <a:solidFill>
                  <a:schemeClr val="accent6">
                    <a:lumMod val="60000"/>
                    <a:lumOff val="40000"/>
                  </a:schemeClr>
                </a:solidFill>
              </a:ln>
            </p:spPr>
            <p:txBody>
              <a:bodyPr vert="horz" wrap="square" lIns="58640" tIns="29320" rIns="58640" bIns="29320" numCol="1" anchor="t" anchorCtr="0" compatLnSpc="1">
                <a:prstTxWarp prst="textNoShape">
                  <a:avLst/>
                </a:prstTxWarp>
              </a:bodyPr>
              <a:lstStyle/>
              <a:p>
                <a:endParaRPr lang="en-NZ" sz="1124" dirty="0"/>
              </a:p>
            </p:txBody>
          </p:sp>
        </p:grpSp>
        <p:grpSp>
          <p:nvGrpSpPr>
            <p:cNvPr id="7" name="Group 6"/>
            <p:cNvGrpSpPr>
              <a:grpSpLocks noChangeAspect="1"/>
            </p:cNvGrpSpPr>
            <p:nvPr/>
          </p:nvGrpSpPr>
          <p:grpSpPr>
            <a:xfrm>
              <a:off x="2909593" y="1302310"/>
              <a:ext cx="676800" cy="676800"/>
              <a:chOff x="2978785" y="4438695"/>
              <a:chExt cx="478382" cy="478382"/>
            </a:xfrm>
            <a:solidFill>
              <a:schemeClr val="accent6">
                <a:lumMod val="60000"/>
                <a:lumOff val="40000"/>
              </a:schemeClr>
            </a:solidFill>
          </p:grpSpPr>
          <p:sp>
            <p:nvSpPr>
              <p:cNvPr id="37" name="Oval 36"/>
              <p:cNvSpPr/>
              <p:nvPr>
                <p:custDataLst>
                  <p:tags r:id="rId7"/>
                </p:custDataLst>
              </p:nvPr>
            </p:nvSpPr>
            <p:spPr bwMode="gray">
              <a:xfrm>
                <a:off x="2978785" y="4438695"/>
                <a:ext cx="478382" cy="478382"/>
              </a:xfrm>
              <a:prstGeom prst="ellipse">
                <a:avLst/>
              </a:prstGeom>
              <a:solidFill>
                <a:srgbClr val="0D9B8C"/>
              </a:solidFill>
              <a:ln w="19050">
                <a:solidFill>
                  <a:schemeClr val="bg1"/>
                </a:solidFill>
                <a:miter lim="800000"/>
                <a:headEnd/>
                <a:tailEnd/>
              </a:ln>
              <a:effectLst/>
            </p:spPr>
            <p:txBody>
              <a:bodyPr rot="0" spcFirstLastPara="0" vertOverflow="overflow" horzOverflow="overflow" vert="horz" wrap="square" lIns="34630" tIns="34630" rIns="34630" bIns="34630" numCol="1" spcCol="0" rtlCol="0" fromWordArt="0" anchor="t" anchorCtr="0" forceAA="0" compatLnSpc="1">
                <a:prstTxWarp prst="textNoShape">
                  <a:avLst/>
                </a:prstTxWarp>
                <a:noAutofit/>
              </a:bodyPr>
              <a:lstStyle/>
              <a:p>
                <a:pPr algn="l">
                  <a:spcBef>
                    <a:spcPct val="0"/>
                  </a:spcBef>
                  <a:buClrTx/>
                  <a:buFontTx/>
                  <a:buNone/>
                </a:pPr>
                <a:endParaRPr lang="en-NZ" sz="769" dirty="0">
                  <a:solidFill>
                    <a:schemeClr val="bg1"/>
                  </a:solidFill>
                  <a:cs typeface="Arial" charset="0"/>
                </a:endParaRPr>
              </a:p>
            </p:txBody>
          </p:sp>
          <p:sp>
            <p:nvSpPr>
              <p:cNvPr id="38" name="Freeform 67"/>
              <p:cNvSpPr>
                <a:spLocks noEditPoints="1"/>
              </p:cNvSpPr>
              <p:nvPr/>
            </p:nvSpPr>
            <p:spPr bwMode="auto">
              <a:xfrm>
                <a:off x="3036955" y="4497341"/>
                <a:ext cx="362041" cy="361090"/>
              </a:xfrm>
              <a:custGeom>
                <a:avLst/>
                <a:gdLst>
                  <a:gd name="T0" fmla="*/ 95 w 190"/>
                  <a:gd name="T1" fmla="*/ 190 h 190"/>
                  <a:gd name="T2" fmla="*/ 0 w 190"/>
                  <a:gd name="T3" fmla="*/ 95 h 190"/>
                  <a:gd name="T4" fmla="*/ 95 w 190"/>
                  <a:gd name="T5" fmla="*/ 0 h 190"/>
                  <a:gd name="T6" fmla="*/ 190 w 190"/>
                  <a:gd name="T7" fmla="*/ 95 h 190"/>
                  <a:gd name="T8" fmla="*/ 95 w 190"/>
                  <a:gd name="T9" fmla="*/ 190 h 190"/>
                  <a:gd name="T10" fmla="*/ 95 w 190"/>
                  <a:gd name="T11" fmla="*/ 5 h 190"/>
                  <a:gd name="T12" fmla="*/ 5 w 190"/>
                  <a:gd name="T13" fmla="*/ 95 h 190"/>
                  <a:gd name="T14" fmla="*/ 95 w 190"/>
                  <a:gd name="T15" fmla="*/ 185 h 190"/>
                  <a:gd name="T16" fmla="*/ 185 w 190"/>
                  <a:gd name="T17" fmla="*/ 95 h 190"/>
                  <a:gd name="T18" fmla="*/ 95 w 190"/>
                  <a:gd name="T19" fmla="*/ 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0" h="190">
                    <a:moveTo>
                      <a:pt x="95" y="190"/>
                    </a:moveTo>
                    <a:cubicBezTo>
                      <a:pt x="42" y="190"/>
                      <a:pt x="0" y="147"/>
                      <a:pt x="0" y="95"/>
                    </a:cubicBezTo>
                    <a:cubicBezTo>
                      <a:pt x="0" y="42"/>
                      <a:pt x="42" y="0"/>
                      <a:pt x="95" y="0"/>
                    </a:cubicBezTo>
                    <a:cubicBezTo>
                      <a:pt x="147" y="0"/>
                      <a:pt x="190" y="42"/>
                      <a:pt x="190" y="95"/>
                    </a:cubicBezTo>
                    <a:cubicBezTo>
                      <a:pt x="190" y="147"/>
                      <a:pt x="147" y="190"/>
                      <a:pt x="95" y="190"/>
                    </a:cubicBezTo>
                    <a:close/>
                    <a:moveTo>
                      <a:pt x="95" y="5"/>
                    </a:moveTo>
                    <a:cubicBezTo>
                      <a:pt x="45" y="5"/>
                      <a:pt x="5" y="45"/>
                      <a:pt x="5" y="95"/>
                    </a:cubicBezTo>
                    <a:cubicBezTo>
                      <a:pt x="5" y="144"/>
                      <a:pt x="45" y="185"/>
                      <a:pt x="95" y="185"/>
                    </a:cubicBezTo>
                    <a:cubicBezTo>
                      <a:pt x="144" y="185"/>
                      <a:pt x="185" y="144"/>
                      <a:pt x="185" y="95"/>
                    </a:cubicBezTo>
                    <a:cubicBezTo>
                      <a:pt x="185" y="45"/>
                      <a:pt x="144" y="5"/>
                      <a:pt x="95" y="5"/>
                    </a:cubicBezTo>
                    <a:close/>
                  </a:path>
                </a:pathLst>
              </a:custGeom>
              <a:grpFill/>
              <a:ln w="19050">
                <a:solidFill>
                  <a:schemeClr val="bg1"/>
                </a:solidFill>
                <a:round/>
                <a:headEnd/>
                <a:tailEnd/>
              </a:ln>
              <a:extLst/>
            </p:spPr>
            <p:txBody>
              <a:bodyPr vert="horz" wrap="square" lIns="58640" tIns="29320" rIns="58640" bIns="29320" numCol="1" anchor="t" anchorCtr="0" compatLnSpc="1">
                <a:prstTxWarp prst="textNoShape">
                  <a:avLst/>
                </a:prstTxWarp>
              </a:bodyPr>
              <a:lstStyle/>
              <a:p>
                <a:endParaRPr lang="en-NZ" sz="1124" dirty="0"/>
              </a:p>
            </p:txBody>
          </p:sp>
          <p:sp>
            <p:nvSpPr>
              <p:cNvPr id="39" name="Freeform 68"/>
              <p:cNvSpPr>
                <a:spLocks noEditPoints="1"/>
              </p:cNvSpPr>
              <p:nvPr/>
            </p:nvSpPr>
            <p:spPr bwMode="auto">
              <a:xfrm>
                <a:off x="3161436" y="4611369"/>
                <a:ext cx="114029" cy="133033"/>
              </a:xfrm>
              <a:custGeom>
                <a:avLst/>
                <a:gdLst>
                  <a:gd name="T0" fmla="*/ 0 w 60"/>
                  <a:gd name="T1" fmla="*/ 9 h 70"/>
                  <a:gd name="T2" fmla="*/ 7 w 60"/>
                  <a:gd name="T3" fmla="*/ 1 h 70"/>
                  <a:gd name="T4" fmla="*/ 18 w 60"/>
                  <a:gd name="T5" fmla="*/ 1 h 70"/>
                  <a:gd name="T6" fmla="*/ 25 w 60"/>
                  <a:gd name="T7" fmla="*/ 9 h 70"/>
                  <a:gd name="T8" fmla="*/ 26 w 60"/>
                  <a:gd name="T9" fmla="*/ 18 h 70"/>
                  <a:gd name="T10" fmla="*/ 22 w 60"/>
                  <a:gd name="T11" fmla="*/ 27 h 70"/>
                  <a:gd name="T12" fmla="*/ 13 w 60"/>
                  <a:gd name="T13" fmla="*/ 32 h 70"/>
                  <a:gd name="T14" fmla="*/ 3 w 60"/>
                  <a:gd name="T15" fmla="*/ 27 h 70"/>
                  <a:gd name="T16" fmla="*/ 0 w 60"/>
                  <a:gd name="T17" fmla="*/ 18 h 70"/>
                  <a:gd name="T18" fmla="*/ 4 w 60"/>
                  <a:gd name="T19" fmla="*/ 18 h 70"/>
                  <a:gd name="T20" fmla="*/ 6 w 60"/>
                  <a:gd name="T21" fmla="*/ 24 h 70"/>
                  <a:gd name="T22" fmla="*/ 13 w 60"/>
                  <a:gd name="T23" fmla="*/ 28 h 70"/>
                  <a:gd name="T24" fmla="*/ 19 w 60"/>
                  <a:gd name="T25" fmla="*/ 24 h 70"/>
                  <a:gd name="T26" fmla="*/ 22 w 60"/>
                  <a:gd name="T27" fmla="*/ 18 h 70"/>
                  <a:gd name="T28" fmla="*/ 21 w 60"/>
                  <a:gd name="T29" fmla="*/ 10 h 70"/>
                  <a:gd name="T30" fmla="*/ 17 w 60"/>
                  <a:gd name="T31" fmla="*/ 5 h 70"/>
                  <a:gd name="T32" fmla="*/ 9 w 60"/>
                  <a:gd name="T33" fmla="*/ 5 h 70"/>
                  <a:gd name="T34" fmla="*/ 5 w 60"/>
                  <a:gd name="T35" fmla="*/ 10 h 70"/>
                  <a:gd name="T36" fmla="*/ 4 w 60"/>
                  <a:gd name="T37" fmla="*/ 18 h 70"/>
                  <a:gd name="T38" fmla="*/ 11 w 60"/>
                  <a:gd name="T39" fmla="*/ 61 h 70"/>
                  <a:gd name="T40" fmla="*/ 48 w 60"/>
                  <a:gd name="T41" fmla="*/ 10 h 70"/>
                  <a:gd name="T42" fmla="*/ 34 w 60"/>
                  <a:gd name="T43" fmla="*/ 52 h 70"/>
                  <a:gd name="T44" fmla="*/ 37 w 60"/>
                  <a:gd name="T45" fmla="*/ 42 h 70"/>
                  <a:gd name="T46" fmla="*/ 47 w 60"/>
                  <a:gd name="T47" fmla="*/ 38 h 70"/>
                  <a:gd name="T48" fmla="*/ 57 w 60"/>
                  <a:gd name="T49" fmla="*/ 42 h 70"/>
                  <a:gd name="T50" fmla="*/ 60 w 60"/>
                  <a:gd name="T51" fmla="*/ 52 h 70"/>
                  <a:gd name="T52" fmla="*/ 59 w 60"/>
                  <a:gd name="T53" fmla="*/ 61 h 70"/>
                  <a:gd name="T54" fmla="*/ 52 w 60"/>
                  <a:gd name="T55" fmla="*/ 69 h 70"/>
                  <a:gd name="T56" fmla="*/ 41 w 60"/>
                  <a:gd name="T57" fmla="*/ 69 h 70"/>
                  <a:gd name="T58" fmla="*/ 35 w 60"/>
                  <a:gd name="T59" fmla="*/ 61 h 70"/>
                  <a:gd name="T60" fmla="*/ 34 w 60"/>
                  <a:gd name="T61" fmla="*/ 52 h 70"/>
                  <a:gd name="T62" fmla="*/ 39 w 60"/>
                  <a:gd name="T63" fmla="*/ 59 h 70"/>
                  <a:gd name="T64" fmla="*/ 43 w 60"/>
                  <a:gd name="T65" fmla="*/ 65 h 70"/>
                  <a:gd name="T66" fmla="*/ 51 w 60"/>
                  <a:gd name="T67" fmla="*/ 65 h 70"/>
                  <a:gd name="T68" fmla="*/ 55 w 60"/>
                  <a:gd name="T69" fmla="*/ 59 h 70"/>
                  <a:gd name="T70" fmla="*/ 56 w 60"/>
                  <a:gd name="T71" fmla="*/ 52 h 70"/>
                  <a:gd name="T72" fmla="*/ 53 w 60"/>
                  <a:gd name="T73" fmla="*/ 45 h 70"/>
                  <a:gd name="T74" fmla="*/ 47 w 60"/>
                  <a:gd name="T75" fmla="*/ 42 h 70"/>
                  <a:gd name="T76" fmla="*/ 40 w 60"/>
                  <a:gd name="T77" fmla="*/ 45 h 70"/>
                  <a:gd name="T78" fmla="*/ 38 w 60"/>
                  <a:gd name="T79" fmla="*/ 5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0" h="70">
                    <a:moveTo>
                      <a:pt x="0" y="14"/>
                    </a:moveTo>
                    <a:cubicBezTo>
                      <a:pt x="0" y="12"/>
                      <a:pt x="0" y="10"/>
                      <a:pt x="0" y="9"/>
                    </a:cubicBezTo>
                    <a:cubicBezTo>
                      <a:pt x="1" y="7"/>
                      <a:pt x="2" y="5"/>
                      <a:pt x="3" y="4"/>
                    </a:cubicBezTo>
                    <a:cubicBezTo>
                      <a:pt x="4" y="3"/>
                      <a:pt x="6" y="2"/>
                      <a:pt x="7" y="1"/>
                    </a:cubicBezTo>
                    <a:cubicBezTo>
                      <a:pt x="9" y="0"/>
                      <a:pt x="11" y="0"/>
                      <a:pt x="13" y="0"/>
                    </a:cubicBezTo>
                    <a:cubicBezTo>
                      <a:pt x="15" y="0"/>
                      <a:pt x="17" y="0"/>
                      <a:pt x="18" y="1"/>
                    </a:cubicBezTo>
                    <a:cubicBezTo>
                      <a:pt x="20" y="2"/>
                      <a:pt x="21" y="3"/>
                      <a:pt x="22" y="4"/>
                    </a:cubicBezTo>
                    <a:cubicBezTo>
                      <a:pt x="24" y="5"/>
                      <a:pt x="24" y="7"/>
                      <a:pt x="25" y="9"/>
                    </a:cubicBezTo>
                    <a:cubicBezTo>
                      <a:pt x="26" y="10"/>
                      <a:pt x="26" y="12"/>
                      <a:pt x="26" y="14"/>
                    </a:cubicBezTo>
                    <a:cubicBezTo>
                      <a:pt x="26" y="18"/>
                      <a:pt x="26" y="18"/>
                      <a:pt x="26" y="18"/>
                    </a:cubicBezTo>
                    <a:cubicBezTo>
                      <a:pt x="26" y="20"/>
                      <a:pt x="26" y="21"/>
                      <a:pt x="25" y="23"/>
                    </a:cubicBezTo>
                    <a:cubicBezTo>
                      <a:pt x="24" y="25"/>
                      <a:pt x="24" y="26"/>
                      <a:pt x="22" y="27"/>
                    </a:cubicBezTo>
                    <a:cubicBezTo>
                      <a:pt x="21" y="29"/>
                      <a:pt x="20" y="30"/>
                      <a:pt x="18" y="30"/>
                    </a:cubicBezTo>
                    <a:cubicBezTo>
                      <a:pt x="17" y="31"/>
                      <a:pt x="15" y="32"/>
                      <a:pt x="13" y="32"/>
                    </a:cubicBezTo>
                    <a:cubicBezTo>
                      <a:pt x="11" y="32"/>
                      <a:pt x="9" y="31"/>
                      <a:pt x="7" y="30"/>
                    </a:cubicBezTo>
                    <a:cubicBezTo>
                      <a:pt x="6" y="30"/>
                      <a:pt x="4" y="29"/>
                      <a:pt x="3" y="27"/>
                    </a:cubicBezTo>
                    <a:cubicBezTo>
                      <a:pt x="2" y="26"/>
                      <a:pt x="1" y="25"/>
                      <a:pt x="0" y="23"/>
                    </a:cubicBezTo>
                    <a:cubicBezTo>
                      <a:pt x="0" y="21"/>
                      <a:pt x="0" y="20"/>
                      <a:pt x="0" y="18"/>
                    </a:cubicBezTo>
                    <a:lnTo>
                      <a:pt x="0" y="14"/>
                    </a:lnTo>
                    <a:close/>
                    <a:moveTo>
                      <a:pt x="4" y="18"/>
                    </a:moveTo>
                    <a:cubicBezTo>
                      <a:pt x="4" y="19"/>
                      <a:pt x="4" y="20"/>
                      <a:pt x="5" y="21"/>
                    </a:cubicBezTo>
                    <a:cubicBezTo>
                      <a:pt x="5" y="22"/>
                      <a:pt x="5" y="24"/>
                      <a:pt x="6" y="24"/>
                    </a:cubicBezTo>
                    <a:cubicBezTo>
                      <a:pt x="7" y="25"/>
                      <a:pt x="8" y="26"/>
                      <a:pt x="9" y="27"/>
                    </a:cubicBezTo>
                    <a:cubicBezTo>
                      <a:pt x="10" y="27"/>
                      <a:pt x="11" y="28"/>
                      <a:pt x="13" y="28"/>
                    </a:cubicBezTo>
                    <a:cubicBezTo>
                      <a:pt x="14" y="28"/>
                      <a:pt x="16" y="27"/>
                      <a:pt x="17" y="27"/>
                    </a:cubicBezTo>
                    <a:cubicBezTo>
                      <a:pt x="18" y="26"/>
                      <a:pt x="19" y="25"/>
                      <a:pt x="19" y="24"/>
                    </a:cubicBezTo>
                    <a:cubicBezTo>
                      <a:pt x="20" y="24"/>
                      <a:pt x="21" y="22"/>
                      <a:pt x="21" y="21"/>
                    </a:cubicBezTo>
                    <a:cubicBezTo>
                      <a:pt x="21" y="20"/>
                      <a:pt x="22" y="19"/>
                      <a:pt x="22" y="18"/>
                    </a:cubicBezTo>
                    <a:cubicBezTo>
                      <a:pt x="22" y="14"/>
                      <a:pt x="22" y="14"/>
                      <a:pt x="22" y="14"/>
                    </a:cubicBezTo>
                    <a:cubicBezTo>
                      <a:pt x="22" y="13"/>
                      <a:pt x="21" y="12"/>
                      <a:pt x="21" y="10"/>
                    </a:cubicBezTo>
                    <a:cubicBezTo>
                      <a:pt x="21" y="9"/>
                      <a:pt x="20" y="8"/>
                      <a:pt x="19" y="7"/>
                    </a:cubicBezTo>
                    <a:cubicBezTo>
                      <a:pt x="19" y="6"/>
                      <a:pt x="18" y="6"/>
                      <a:pt x="17" y="5"/>
                    </a:cubicBezTo>
                    <a:cubicBezTo>
                      <a:pt x="16" y="4"/>
                      <a:pt x="14" y="4"/>
                      <a:pt x="13" y="4"/>
                    </a:cubicBezTo>
                    <a:cubicBezTo>
                      <a:pt x="11" y="4"/>
                      <a:pt x="10" y="4"/>
                      <a:pt x="9" y="5"/>
                    </a:cubicBezTo>
                    <a:cubicBezTo>
                      <a:pt x="8" y="6"/>
                      <a:pt x="7" y="6"/>
                      <a:pt x="6" y="7"/>
                    </a:cubicBezTo>
                    <a:cubicBezTo>
                      <a:pt x="5" y="8"/>
                      <a:pt x="5" y="9"/>
                      <a:pt x="5" y="10"/>
                    </a:cubicBezTo>
                    <a:cubicBezTo>
                      <a:pt x="4" y="12"/>
                      <a:pt x="4" y="13"/>
                      <a:pt x="4" y="14"/>
                    </a:cubicBezTo>
                    <a:lnTo>
                      <a:pt x="4" y="18"/>
                    </a:lnTo>
                    <a:close/>
                    <a:moveTo>
                      <a:pt x="15" y="63"/>
                    </a:moveTo>
                    <a:cubicBezTo>
                      <a:pt x="11" y="61"/>
                      <a:pt x="11" y="61"/>
                      <a:pt x="11" y="61"/>
                    </a:cubicBezTo>
                    <a:cubicBezTo>
                      <a:pt x="44" y="8"/>
                      <a:pt x="44" y="8"/>
                      <a:pt x="44" y="8"/>
                    </a:cubicBezTo>
                    <a:cubicBezTo>
                      <a:pt x="48" y="10"/>
                      <a:pt x="48" y="10"/>
                      <a:pt x="48" y="10"/>
                    </a:cubicBezTo>
                    <a:lnTo>
                      <a:pt x="15" y="63"/>
                    </a:lnTo>
                    <a:close/>
                    <a:moveTo>
                      <a:pt x="34" y="52"/>
                    </a:moveTo>
                    <a:cubicBezTo>
                      <a:pt x="34" y="50"/>
                      <a:pt x="34" y="48"/>
                      <a:pt x="35" y="47"/>
                    </a:cubicBezTo>
                    <a:cubicBezTo>
                      <a:pt x="35" y="45"/>
                      <a:pt x="36" y="44"/>
                      <a:pt x="37" y="42"/>
                    </a:cubicBezTo>
                    <a:cubicBezTo>
                      <a:pt x="38" y="41"/>
                      <a:pt x="40" y="40"/>
                      <a:pt x="41" y="39"/>
                    </a:cubicBezTo>
                    <a:cubicBezTo>
                      <a:pt x="43" y="39"/>
                      <a:pt x="45" y="38"/>
                      <a:pt x="47" y="38"/>
                    </a:cubicBezTo>
                    <a:cubicBezTo>
                      <a:pt x="49" y="38"/>
                      <a:pt x="51" y="39"/>
                      <a:pt x="52" y="39"/>
                    </a:cubicBezTo>
                    <a:cubicBezTo>
                      <a:pt x="54" y="40"/>
                      <a:pt x="55" y="41"/>
                      <a:pt x="57" y="42"/>
                    </a:cubicBezTo>
                    <a:cubicBezTo>
                      <a:pt x="58" y="44"/>
                      <a:pt x="59" y="45"/>
                      <a:pt x="59" y="47"/>
                    </a:cubicBezTo>
                    <a:cubicBezTo>
                      <a:pt x="60" y="48"/>
                      <a:pt x="60" y="50"/>
                      <a:pt x="60" y="52"/>
                    </a:cubicBezTo>
                    <a:cubicBezTo>
                      <a:pt x="60" y="56"/>
                      <a:pt x="60" y="56"/>
                      <a:pt x="60" y="56"/>
                    </a:cubicBezTo>
                    <a:cubicBezTo>
                      <a:pt x="60" y="58"/>
                      <a:pt x="60" y="59"/>
                      <a:pt x="59" y="61"/>
                    </a:cubicBezTo>
                    <a:cubicBezTo>
                      <a:pt x="59" y="63"/>
                      <a:pt x="58" y="64"/>
                      <a:pt x="57" y="66"/>
                    </a:cubicBezTo>
                    <a:cubicBezTo>
                      <a:pt x="55" y="67"/>
                      <a:pt x="54" y="68"/>
                      <a:pt x="52" y="69"/>
                    </a:cubicBezTo>
                    <a:cubicBezTo>
                      <a:pt x="51" y="69"/>
                      <a:pt x="49" y="70"/>
                      <a:pt x="47" y="70"/>
                    </a:cubicBezTo>
                    <a:cubicBezTo>
                      <a:pt x="45" y="70"/>
                      <a:pt x="43" y="69"/>
                      <a:pt x="41" y="69"/>
                    </a:cubicBezTo>
                    <a:cubicBezTo>
                      <a:pt x="40" y="68"/>
                      <a:pt x="38" y="67"/>
                      <a:pt x="37" y="66"/>
                    </a:cubicBezTo>
                    <a:cubicBezTo>
                      <a:pt x="36" y="64"/>
                      <a:pt x="35" y="63"/>
                      <a:pt x="35" y="61"/>
                    </a:cubicBezTo>
                    <a:cubicBezTo>
                      <a:pt x="34" y="59"/>
                      <a:pt x="34" y="58"/>
                      <a:pt x="34" y="56"/>
                    </a:cubicBezTo>
                    <a:lnTo>
                      <a:pt x="34" y="52"/>
                    </a:lnTo>
                    <a:close/>
                    <a:moveTo>
                      <a:pt x="38" y="56"/>
                    </a:moveTo>
                    <a:cubicBezTo>
                      <a:pt x="38" y="57"/>
                      <a:pt x="38" y="58"/>
                      <a:pt x="39" y="59"/>
                    </a:cubicBezTo>
                    <a:cubicBezTo>
                      <a:pt x="39" y="61"/>
                      <a:pt x="40" y="62"/>
                      <a:pt x="40" y="63"/>
                    </a:cubicBezTo>
                    <a:cubicBezTo>
                      <a:pt x="41" y="64"/>
                      <a:pt x="42" y="64"/>
                      <a:pt x="43" y="65"/>
                    </a:cubicBezTo>
                    <a:cubicBezTo>
                      <a:pt x="44" y="65"/>
                      <a:pt x="45" y="66"/>
                      <a:pt x="47" y="66"/>
                    </a:cubicBezTo>
                    <a:cubicBezTo>
                      <a:pt x="48" y="66"/>
                      <a:pt x="50" y="65"/>
                      <a:pt x="51" y="65"/>
                    </a:cubicBezTo>
                    <a:cubicBezTo>
                      <a:pt x="52" y="64"/>
                      <a:pt x="53" y="64"/>
                      <a:pt x="53" y="63"/>
                    </a:cubicBezTo>
                    <a:cubicBezTo>
                      <a:pt x="54" y="62"/>
                      <a:pt x="55" y="61"/>
                      <a:pt x="55" y="59"/>
                    </a:cubicBezTo>
                    <a:cubicBezTo>
                      <a:pt x="55" y="58"/>
                      <a:pt x="56" y="57"/>
                      <a:pt x="56" y="56"/>
                    </a:cubicBezTo>
                    <a:cubicBezTo>
                      <a:pt x="56" y="52"/>
                      <a:pt x="56" y="52"/>
                      <a:pt x="56" y="52"/>
                    </a:cubicBezTo>
                    <a:cubicBezTo>
                      <a:pt x="56" y="51"/>
                      <a:pt x="55" y="50"/>
                      <a:pt x="55" y="48"/>
                    </a:cubicBezTo>
                    <a:cubicBezTo>
                      <a:pt x="55" y="47"/>
                      <a:pt x="54" y="46"/>
                      <a:pt x="53" y="45"/>
                    </a:cubicBezTo>
                    <a:cubicBezTo>
                      <a:pt x="53" y="44"/>
                      <a:pt x="52" y="44"/>
                      <a:pt x="51" y="43"/>
                    </a:cubicBezTo>
                    <a:cubicBezTo>
                      <a:pt x="50" y="43"/>
                      <a:pt x="48" y="42"/>
                      <a:pt x="47" y="42"/>
                    </a:cubicBezTo>
                    <a:cubicBezTo>
                      <a:pt x="45" y="42"/>
                      <a:pt x="44" y="43"/>
                      <a:pt x="43" y="43"/>
                    </a:cubicBezTo>
                    <a:cubicBezTo>
                      <a:pt x="42" y="44"/>
                      <a:pt x="41" y="44"/>
                      <a:pt x="40" y="45"/>
                    </a:cubicBezTo>
                    <a:cubicBezTo>
                      <a:pt x="40" y="46"/>
                      <a:pt x="39" y="47"/>
                      <a:pt x="39" y="48"/>
                    </a:cubicBezTo>
                    <a:cubicBezTo>
                      <a:pt x="38" y="50"/>
                      <a:pt x="38" y="51"/>
                      <a:pt x="38" y="52"/>
                    </a:cubicBezTo>
                    <a:lnTo>
                      <a:pt x="38" y="56"/>
                    </a:lnTo>
                    <a:close/>
                  </a:path>
                </a:pathLst>
              </a:custGeom>
              <a:grpFill/>
              <a:ln w="19050">
                <a:solidFill>
                  <a:schemeClr val="bg1"/>
                </a:solidFill>
                <a:round/>
                <a:headEnd/>
                <a:tailEnd/>
              </a:ln>
              <a:extLst/>
            </p:spPr>
            <p:txBody>
              <a:bodyPr vert="horz" wrap="square" lIns="58640" tIns="29320" rIns="58640" bIns="29320" numCol="1" anchor="t" anchorCtr="0" compatLnSpc="1">
                <a:prstTxWarp prst="textNoShape">
                  <a:avLst/>
                </a:prstTxWarp>
              </a:bodyPr>
              <a:lstStyle/>
              <a:p>
                <a:endParaRPr lang="en-NZ" sz="1124" dirty="0"/>
              </a:p>
            </p:txBody>
          </p:sp>
        </p:grpSp>
      </p:grpSp>
      <p:grpSp>
        <p:nvGrpSpPr>
          <p:cNvPr id="55" name="Group 54"/>
          <p:cNvGrpSpPr>
            <a:grpSpLocks noChangeAspect="1"/>
          </p:cNvGrpSpPr>
          <p:nvPr/>
        </p:nvGrpSpPr>
        <p:grpSpPr>
          <a:xfrm>
            <a:off x="4764010" y="1484508"/>
            <a:ext cx="1909390" cy="1941356"/>
            <a:chOff x="4920235" y="1257345"/>
            <a:chExt cx="1880615" cy="1912099"/>
          </a:xfrm>
        </p:grpSpPr>
        <p:sp>
          <p:nvSpPr>
            <p:cNvPr id="54" name="Rounded Rectangle 53"/>
            <p:cNvSpPr/>
            <p:nvPr/>
          </p:nvSpPr>
          <p:spPr>
            <a:xfrm>
              <a:off x="5195968" y="1630962"/>
              <a:ext cx="1604882" cy="1538482"/>
            </a:xfrm>
            <a:prstGeom prst="roundRect">
              <a:avLst/>
            </a:prstGeom>
            <a:noFill/>
            <a:ln>
              <a:solidFill>
                <a:srgbClr val="00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rgbClr val="00A0DF"/>
                  </a:solidFill>
                </a:rPr>
                <a:t>Uncertainty of economic and policy outlook (global and UK)!</a:t>
              </a:r>
              <a:endParaRPr lang="en-GB" sz="1600" dirty="0">
                <a:solidFill>
                  <a:srgbClr val="00A0DF"/>
                </a:solidFill>
              </a:endParaRPr>
            </a:p>
          </p:txBody>
        </p:sp>
        <p:grpSp>
          <p:nvGrpSpPr>
            <p:cNvPr id="11" name="Group 10"/>
            <p:cNvGrpSpPr/>
            <p:nvPr/>
          </p:nvGrpSpPr>
          <p:grpSpPr>
            <a:xfrm>
              <a:off x="4920235" y="1257345"/>
              <a:ext cx="676800" cy="676800"/>
              <a:chOff x="1395985" y="4419645"/>
              <a:chExt cx="478382" cy="478382"/>
            </a:xfrm>
          </p:grpSpPr>
          <p:sp>
            <p:nvSpPr>
              <p:cNvPr id="43" name="Oval 42"/>
              <p:cNvSpPr/>
              <p:nvPr>
                <p:custDataLst>
                  <p:tags r:id="rId6"/>
                </p:custDataLst>
              </p:nvPr>
            </p:nvSpPr>
            <p:spPr bwMode="gray">
              <a:xfrm>
                <a:off x="1395985" y="4419645"/>
                <a:ext cx="478382" cy="478382"/>
              </a:xfrm>
              <a:prstGeom prst="ellipse">
                <a:avLst/>
              </a:prstGeom>
              <a:solidFill>
                <a:srgbClr val="00A0DF"/>
              </a:solidFill>
              <a:ln w="19050">
                <a:noFill/>
                <a:miter lim="800000"/>
                <a:headEnd/>
                <a:tailEnd/>
              </a:ln>
              <a:effectLst/>
            </p:spPr>
            <p:txBody>
              <a:bodyPr rot="0" spcFirstLastPara="0" vertOverflow="overflow" horzOverflow="overflow" vert="horz" wrap="square" lIns="34630" tIns="34630" rIns="34630" bIns="34630" numCol="1" spcCol="0" rtlCol="0" fromWordArt="0" anchor="t" anchorCtr="0" forceAA="0" compatLnSpc="1">
                <a:prstTxWarp prst="textNoShape">
                  <a:avLst/>
                </a:prstTxWarp>
                <a:noAutofit/>
              </a:bodyPr>
              <a:lstStyle/>
              <a:p>
                <a:pPr algn="l">
                  <a:spcBef>
                    <a:spcPct val="0"/>
                  </a:spcBef>
                  <a:buClrTx/>
                  <a:buFontTx/>
                  <a:buNone/>
                </a:pPr>
                <a:endParaRPr lang="en-NZ" sz="769" dirty="0">
                  <a:solidFill>
                    <a:schemeClr val="bg1"/>
                  </a:solidFill>
                  <a:cs typeface="Arial" charset="0"/>
                </a:endParaRPr>
              </a:p>
            </p:txBody>
          </p:sp>
          <p:sp>
            <p:nvSpPr>
              <p:cNvPr id="44" name="Freeform 77"/>
              <p:cNvSpPr>
                <a:spLocks noEditPoints="1"/>
              </p:cNvSpPr>
              <p:nvPr/>
            </p:nvSpPr>
            <p:spPr bwMode="auto">
              <a:xfrm>
                <a:off x="1455581" y="4480191"/>
                <a:ext cx="359190" cy="357289"/>
              </a:xfrm>
              <a:custGeom>
                <a:avLst/>
                <a:gdLst>
                  <a:gd name="T0" fmla="*/ 95 w 189"/>
                  <a:gd name="T1" fmla="*/ 188 h 188"/>
                  <a:gd name="T2" fmla="*/ 0 w 189"/>
                  <a:gd name="T3" fmla="*/ 94 h 188"/>
                  <a:gd name="T4" fmla="*/ 95 w 189"/>
                  <a:gd name="T5" fmla="*/ 0 h 188"/>
                  <a:gd name="T6" fmla="*/ 189 w 189"/>
                  <a:gd name="T7" fmla="*/ 94 h 188"/>
                  <a:gd name="T8" fmla="*/ 95 w 189"/>
                  <a:gd name="T9" fmla="*/ 188 h 188"/>
                  <a:gd name="T10" fmla="*/ 95 w 189"/>
                  <a:gd name="T11" fmla="*/ 5 h 188"/>
                  <a:gd name="T12" fmla="*/ 6 w 189"/>
                  <a:gd name="T13" fmla="*/ 94 h 188"/>
                  <a:gd name="T14" fmla="*/ 95 w 189"/>
                  <a:gd name="T15" fmla="*/ 183 h 188"/>
                  <a:gd name="T16" fmla="*/ 184 w 189"/>
                  <a:gd name="T17" fmla="*/ 94 h 188"/>
                  <a:gd name="T18" fmla="*/ 95 w 189"/>
                  <a:gd name="T19" fmla="*/ 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 h="188">
                    <a:moveTo>
                      <a:pt x="95" y="188"/>
                    </a:moveTo>
                    <a:cubicBezTo>
                      <a:pt x="43" y="188"/>
                      <a:pt x="0" y="146"/>
                      <a:pt x="0" y="94"/>
                    </a:cubicBezTo>
                    <a:cubicBezTo>
                      <a:pt x="0" y="42"/>
                      <a:pt x="43" y="0"/>
                      <a:pt x="95" y="0"/>
                    </a:cubicBezTo>
                    <a:cubicBezTo>
                      <a:pt x="146" y="0"/>
                      <a:pt x="189" y="42"/>
                      <a:pt x="189" y="94"/>
                    </a:cubicBezTo>
                    <a:cubicBezTo>
                      <a:pt x="189" y="146"/>
                      <a:pt x="146" y="188"/>
                      <a:pt x="95" y="188"/>
                    </a:cubicBezTo>
                    <a:close/>
                    <a:moveTo>
                      <a:pt x="95" y="5"/>
                    </a:moveTo>
                    <a:cubicBezTo>
                      <a:pt x="46" y="5"/>
                      <a:pt x="6" y="45"/>
                      <a:pt x="6" y="94"/>
                    </a:cubicBezTo>
                    <a:cubicBezTo>
                      <a:pt x="6" y="143"/>
                      <a:pt x="46" y="183"/>
                      <a:pt x="95" y="183"/>
                    </a:cubicBezTo>
                    <a:cubicBezTo>
                      <a:pt x="144" y="183"/>
                      <a:pt x="184" y="143"/>
                      <a:pt x="184" y="94"/>
                    </a:cubicBezTo>
                    <a:cubicBezTo>
                      <a:pt x="184" y="45"/>
                      <a:pt x="144" y="5"/>
                      <a:pt x="95" y="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0" tIns="29320" rIns="58640" bIns="29320" numCol="1" anchor="t" anchorCtr="0" compatLnSpc="1">
                <a:prstTxWarp prst="textNoShape">
                  <a:avLst/>
                </a:prstTxWarp>
              </a:bodyPr>
              <a:lstStyle/>
              <a:p>
                <a:endParaRPr lang="en-NZ" sz="1124" dirty="0"/>
              </a:p>
            </p:txBody>
          </p:sp>
          <p:sp>
            <p:nvSpPr>
              <p:cNvPr id="45" name="Freeform 78"/>
              <p:cNvSpPr>
                <a:spLocks noEditPoints="1"/>
              </p:cNvSpPr>
              <p:nvPr/>
            </p:nvSpPr>
            <p:spPr bwMode="auto">
              <a:xfrm>
                <a:off x="1535401" y="4480191"/>
                <a:ext cx="199550" cy="357289"/>
              </a:xfrm>
              <a:custGeom>
                <a:avLst/>
                <a:gdLst>
                  <a:gd name="T0" fmla="*/ 53 w 105"/>
                  <a:gd name="T1" fmla="*/ 188 h 188"/>
                  <a:gd name="T2" fmla="*/ 0 w 105"/>
                  <a:gd name="T3" fmla="*/ 94 h 188"/>
                  <a:gd name="T4" fmla="*/ 53 w 105"/>
                  <a:gd name="T5" fmla="*/ 0 h 188"/>
                  <a:gd name="T6" fmla="*/ 105 w 105"/>
                  <a:gd name="T7" fmla="*/ 94 h 188"/>
                  <a:gd name="T8" fmla="*/ 53 w 105"/>
                  <a:gd name="T9" fmla="*/ 188 h 188"/>
                  <a:gd name="T10" fmla="*/ 53 w 105"/>
                  <a:gd name="T11" fmla="*/ 5 h 188"/>
                  <a:gd name="T12" fmla="*/ 5 w 105"/>
                  <a:gd name="T13" fmla="*/ 94 h 188"/>
                  <a:gd name="T14" fmla="*/ 53 w 105"/>
                  <a:gd name="T15" fmla="*/ 183 h 188"/>
                  <a:gd name="T16" fmla="*/ 100 w 105"/>
                  <a:gd name="T17" fmla="*/ 94 h 188"/>
                  <a:gd name="T18" fmla="*/ 53 w 105"/>
                  <a:gd name="T19" fmla="*/ 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88">
                    <a:moveTo>
                      <a:pt x="53" y="188"/>
                    </a:moveTo>
                    <a:cubicBezTo>
                      <a:pt x="24" y="188"/>
                      <a:pt x="0" y="146"/>
                      <a:pt x="0" y="94"/>
                    </a:cubicBezTo>
                    <a:cubicBezTo>
                      <a:pt x="0" y="42"/>
                      <a:pt x="24" y="0"/>
                      <a:pt x="53" y="0"/>
                    </a:cubicBezTo>
                    <a:cubicBezTo>
                      <a:pt x="82" y="0"/>
                      <a:pt x="105" y="42"/>
                      <a:pt x="105" y="94"/>
                    </a:cubicBezTo>
                    <a:cubicBezTo>
                      <a:pt x="105" y="146"/>
                      <a:pt x="82" y="188"/>
                      <a:pt x="53" y="188"/>
                    </a:cubicBezTo>
                    <a:close/>
                    <a:moveTo>
                      <a:pt x="53" y="5"/>
                    </a:moveTo>
                    <a:cubicBezTo>
                      <a:pt x="26" y="5"/>
                      <a:pt x="5" y="45"/>
                      <a:pt x="5" y="94"/>
                    </a:cubicBezTo>
                    <a:cubicBezTo>
                      <a:pt x="5" y="143"/>
                      <a:pt x="26" y="183"/>
                      <a:pt x="53" y="183"/>
                    </a:cubicBezTo>
                    <a:cubicBezTo>
                      <a:pt x="79" y="183"/>
                      <a:pt x="100" y="143"/>
                      <a:pt x="100" y="94"/>
                    </a:cubicBezTo>
                    <a:cubicBezTo>
                      <a:pt x="100" y="45"/>
                      <a:pt x="79" y="5"/>
                      <a:pt x="53" y="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0" tIns="29320" rIns="58640" bIns="29320" numCol="1" anchor="t" anchorCtr="0" compatLnSpc="1">
                <a:prstTxWarp prst="textNoShape">
                  <a:avLst/>
                </a:prstTxWarp>
              </a:bodyPr>
              <a:lstStyle/>
              <a:p>
                <a:endParaRPr lang="en-NZ" sz="1124" dirty="0"/>
              </a:p>
            </p:txBody>
          </p:sp>
          <p:sp>
            <p:nvSpPr>
              <p:cNvPr id="47" name="Freeform 82"/>
              <p:cNvSpPr>
                <a:spLocks/>
              </p:cNvSpPr>
              <p:nvPr/>
            </p:nvSpPr>
            <p:spPr bwMode="auto">
              <a:xfrm>
                <a:off x="1455581" y="4660759"/>
                <a:ext cx="359190" cy="3600"/>
              </a:xfrm>
              <a:custGeom>
                <a:avLst/>
                <a:gdLst>
                  <a:gd name="T0" fmla="*/ 186 w 189"/>
                  <a:gd name="T1" fmla="*/ 6 h 6"/>
                  <a:gd name="T2" fmla="*/ 3 w 189"/>
                  <a:gd name="T3" fmla="*/ 6 h 6"/>
                  <a:gd name="T4" fmla="*/ 0 w 189"/>
                  <a:gd name="T5" fmla="*/ 3 h 6"/>
                  <a:gd name="T6" fmla="*/ 3 w 189"/>
                  <a:gd name="T7" fmla="*/ 0 h 6"/>
                  <a:gd name="T8" fmla="*/ 186 w 189"/>
                  <a:gd name="T9" fmla="*/ 0 h 6"/>
                  <a:gd name="T10" fmla="*/ 189 w 189"/>
                  <a:gd name="T11" fmla="*/ 3 h 6"/>
                  <a:gd name="T12" fmla="*/ 186 w 189"/>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89" h="6">
                    <a:moveTo>
                      <a:pt x="186" y="6"/>
                    </a:moveTo>
                    <a:cubicBezTo>
                      <a:pt x="3" y="6"/>
                      <a:pt x="3" y="6"/>
                      <a:pt x="3" y="6"/>
                    </a:cubicBezTo>
                    <a:cubicBezTo>
                      <a:pt x="2" y="6"/>
                      <a:pt x="0" y="4"/>
                      <a:pt x="0" y="3"/>
                    </a:cubicBezTo>
                    <a:cubicBezTo>
                      <a:pt x="0" y="2"/>
                      <a:pt x="2" y="0"/>
                      <a:pt x="3" y="0"/>
                    </a:cubicBezTo>
                    <a:cubicBezTo>
                      <a:pt x="186" y="0"/>
                      <a:pt x="186" y="0"/>
                      <a:pt x="186" y="0"/>
                    </a:cubicBezTo>
                    <a:cubicBezTo>
                      <a:pt x="188" y="0"/>
                      <a:pt x="189" y="2"/>
                      <a:pt x="189" y="3"/>
                    </a:cubicBezTo>
                    <a:cubicBezTo>
                      <a:pt x="189" y="4"/>
                      <a:pt x="188" y="6"/>
                      <a:pt x="186" y="6"/>
                    </a:cubicBezTo>
                    <a:close/>
                  </a:path>
                </a:pathLst>
              </a:custGeom>
              <a:solidFill>
                <a:srgbClr val="FFFFFF">
                  <a:alpha val="80000"/>
                </a:srgbClr>
              </a:solidFill>
              <a:ln>
                <a:noFill/>
              </a:ln>
              <a:extLst/>
            </p:spPr>
            <p:txBody>
              <a:bodyPr vert="horz" wrap="square" lIns="58640" tIns="29320" rIns="58640" bIns="29320" numCol="1" anchor="t" anchorCtr="0" compatLnSpc="1">
                <a:prstTxWarp prst="textNoShape">
                  <a:avLst/>
                </a:prstTxWarp>
              </a:bodyPr>
              <a:lstStyle/>
              <a:p>
                <a:endParaRPr lang="en-NZ" sz="1124" dirty="0"/>
              </a:p>
            </p:txBody>
          </p:sp>
          <p:sp>
            <p:nvSpPr>
              <p:cNvPr id="48" name="Freeform 82"/>
              <p:cNvSpPr>
                <a:spLocks/>
              </p:cNvSpPr>
              <p:nvPr/>
            </p:nvSpPr>
            <p:spPr bwMode="auto">
              <a:xfrm rot="5400000">
                <a:off x="1455581" y="4660759"/>
                <a:ext cx="359190" cy="3600"/>
              </a:xfrm>
              <a:custGeom>
                <a:avLst/>
                <a:gdLst>
                  <a:gd name="T0" fmla="*/ 186 w 189"/>
                  <a:gd name="T1" fmla="*/ 6 h 6"/>
                  <a:gd name="T2" fmla="*/ 3 w 189"/>
                  <a:gd name="T3" fmla="*/ 6 h 6"/>
                  <a:gd name="T4" fmla="*/ 0 w 189"/>
                  <a:gd name="T5" fmla="*/ 3 h 6"/>
                  <a:gd name="T6" fmla="*/ 3 w 189"/>
                  <a:gd name="T7" fmla="*/ 0 h 6"/>
                  <a:gd name="T8" fmla="*/ 186 w 189"/>
                  <a:gd name="T9" fmla="*/ 0 h 6"/>
                  <a:gd name="T10" fmla="*/ 189 w 189"/>
                  <a:gd name="T11" fmla="*/ 3 h 6"/>
                  <a:gd name="T12" fmla="*/ 186 w 189"/>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89" h="6">
                    <a:moveTo>
                      <a:pt x="186" y="6"/>
                    </a:moveTo>
                    <a:cubicBezTo>
                      <a:pt x="3" y="6"/>
                      <a:pt x="3" y="6"/>
                      <a:pt x="3" y="6"/>
                    </a:cubicBezTo>
                    <a:cubicBezTo>
                      <a:pt x="2" y="6"/>
                      <a:pt x="0" y="4"/>
                      <a:pt x="0" y="3"/>
                    </a:cubicBezTo>
                    <a:cubicBezTo>
                      <a:pt x="0" y="2"/>
                      <a:pt x="2" y="0"/>
                      <a:pt x="3" y="0"/>
                    </a:cubicBezTo>
                    <a:cubicBezTo>
                      <a:pt x="186" y="0"/>
                      <a:pt x="186" y="0"/>
                      <a:pt x="186" y="0"/>
                    </a:cubicBezTo>
                    <a:cubicBezTo>
                      <a:pt x="188" y="0"/>
                      <a:pt x="189" y="2"/>
                      <a:pt x="189" y="3"/>
                    </a:cubicBezTo>
                    <a:cubicBezTo>
                      <a:pt x="189" y="4"/>
                      <a:pt x="188" y="6"/>
                      <a:pt x="186" y="6"/>
                    </a:cubicBezTo>
                    <a:close/>
                  </a:path>
                </a:pathLst>
              </a:custGeom>
              <a:solidFill>
                <a:srgbClr val="FFFFFF">
                  <a:alpha val="80000"/>
                </a:srgbClr>
              </a:solidFill>
              <a:ln>
                <a:noFill/>
              </a:ln>
              <a:extLst/>
            </p:spPr>
            <p:txBody>
              <a:bodyPr vert="horz" wrap="square" lIns="58640" tIns="29320" rIns="58640" bIns="29320" numCol="1" anchor="t" anchorCtr="0" compatLnSpc="1">
                <a:prstTxWarp prst="textNoShape">
                  <a:avLst/>
                </a:prstTxWarp>
              </a:bodyPr>
              <a:lstStyle/>
              <a:p>
                <a:endParaRPr lang="en-NZ" sz="1124" dirty="0"/>
              </a:p>
            </p:txBody>
          </p:sp>
          <p:sp>
            <p:nvSpPr>
              <p:cNvPr id="50" name="Freeform 79"/>
              <p:cNvSpPr>
                <a:spLocks noChangeAspect="1"/>
              </p:cNvSpPr>
              <p:nvPr/>
            </p:nvSpPr>
            <p:spPr bwMode="auto">
              <a:xfrm>
                <a:off x="1474508" y="4561986"/>
                <a:ext cx="324000" cy="51393"/>
              </a:xfrm>
              <a:custGeom>
                <a:avLst/>
                <a:gdLst>
                  <a:gd name="T0" fmla="*/ 73 w 145"/>
                  <a:gd name="T1" fmla="*/ 23 h 23"/>
                  <a:gd name="T2" fmla="*/ 2 w 145"/>
                  <a:gd name="T3" fmla="*/ 5 h 23"/>
                  <a:gd name="T4" fmla="*/ 1 w 145"/>
                  <a:gd name="T5" fmla="*/ 1 h 23"/>
                  <a:gd name="T6" fmla="*/ 5 w 145"/>
                  <a:gd name="T7" fmla="*/ 1 h 23"/>
                  <a:gd name="T8" fmla="*/ 73 w 145"/>
                  <a:gd name="T9" fmla="*/ 17 h 23"/>
                  <a:gd name="T10" fmla="*/ 140 w 145"/>
                  <a:gd name="T11" fmla="*/ 1 h 23"/>
                  <a:gd name="T12" fmla="*/ 144 w 145"/>
                  <a:gd name="T13" fmla="*/ 1 h 23"/>
                  <a:gd name="T14" fmla="*/ 143 w 145"/>
                  <a:gd name="T15" fmla="*/ 5 h 23"/>
                  <a:gd name="T16" fmla="*/ 73 w 145"/>
                  <a:gd name="T1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23">
                    <a:moveTo>
                      <a:pt x="73" y="23"/>
                    </a:moveTo>
                    <a:cubicBezTo>
                      <a:pt x="46" y="23"/>
                      <a:pt x="20" y="16"/>
                      <a:pt x="2" y="5"/>
                    </a:cubicBezTo>
                    <a:cubicBezTo>
                      <a:pt x="1" y="4"/>
                      <a:pt x="0" y="3"/>
                      <a:pt x="1" y="1"/>
                    </a:cubicBezTo>
                    <a:cubicBezTo>
                      <a:pt x="2" y="0"/>
                      <a:pt x="4" y="0"/>
                      <a:pt x="5" y="1"/>
                    </a:cubicBezTo>
                    <a:cubicBezTo>
                      <a:pt x="22" y="11"/>
                      <a:pt x="47" y="17"/>
                      <a:pt x="73" y="17"/>
                    </a:cubicBezTo>
                    <a:cubicBezTo>
                      <a:pt x="99" y="17"/>
                      <a:pt x="123" y="11"/>
                      <a:pt x="140" y="1"/>
                    </a:cubicBezTo>
                    <a:cubicBezTo>
                      <a:pt x="141" y="0"/>
                      <a:pt x="143" y="0"/>
                      <a:pt x="144" y="1"/>
                    </a:cubicBezTo>
                    <a:cubicBezTo>
                      <a:pt x="145" y="3"/>
                      <a:pt x="144" y="4"/>
                      <a:pt x="143" y="5"/>
                    </a:cubicBezTo>
                    <a:cubicBezTo>
                      <a:pt x="125" y="16"/>
                      <a:pt x="100" y="23"/>
                      <a:pt x="73" y="23"/>
                    </a:cubicBezTo>
                    <a:close/>
                  </a:path>
                </a:pathLst>
              </a:custGeom>
              <a:solidFill>
                <a:schemeClr val="bg1"/>
              </a:solidFill>
              <a:ln>
                <a:noFill/>
              </a:ln>
              <a:extLst/>
            </p:spPr>
            <p:txBody>
              <a:bodyPr vert="horz" wrap="square" lIns="58640" tIns="29320" rIns="58640" bIns="29320" numCol="1" anchor="t" anchorCtr="0" compatLnSpc="1">
                <a:prstTxWarp prst="textNoShape">
                  <a:avLst/>
                </a:prstTxWarp>
              </a:bodyPr>
              <a:lstStyle/>
              <a:p>
                <a:endParaRPr lang="en-NZ" sz="1124" dirty="0"/>
              </a:p>
            </p:txBody>
          </p:sp>
          <p:sp>
            <p:nvSpPr>
              <p:cNvPr id="51" name="Freeform 79"/>
              <p:cNvSpPr>
                <a:spLocks noChangeAspect="1"/>
              </p:cNvSpPr>
              <p:nvPr/>
            </p:nvSpPr>
            <p:spPr bwMode="auto">
              <a:xfrm flipV="1">
                <a:off x="1474508" y="4714386"/>
                <a:ext cx="324000" cy="51393"/>
              </a:xfrm>
              <a:custGeom>
                <a:avLst/>
                <a:gdLst>
                  <a:gd name="T0" fmla="*/ 73 w 145"/>
                  <a:gd name="T1" fmla="*/ 23 h 23"/>
                  <a:gd name="T2" fmla="*/ 2 w 145"/>
                  <a:gd name="T3" fmla="*/ 5 h 23"/>
                  <a:gd name="T4" fmla="*/ 1 w 145"/>
                  <a:gd name="T5" fmla="*/ 1 h 23"/>
                  <a:gd name="T6" fmla="*/ 5 w 145"/>
                  <a:gd name="T7" fmla="*/ 1 h 23"/>
                  <a:gd name="T8" fmla="*/ 73 w 145"/>
                  <a:gd name="T9" fmla="*/ 17 h 23"/>
                  <a:gd name="T10" fmla="*/ 140 w 145"/>
                  <a:gd name="T11" fmla="*/ 1 h 23"/>
                  <a:gd name="T12" fmla="*/ 144 w 145"/>
                  <a:gd name="T13" fmla="*/ 1 h 23"/>
                  <a:gd name="T14" fmla="*/ 143 w 145"/>
                  <a:gd name="T15" fmla="*/ 5 h 23"/>
                  <a:gd name="T16" fmla="*/ 73 w 145"/>
                  <a:gd name="T1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23">
                    <a:moveTo>
                      <a:pt x="73" y="23"/>
                    </a:moveTo>
                    <a:cubicBezTo>
                      <a:pt x="46" y="23"/>
                      <a:pt x="20" y="16"/>
                      <a:pt x="2" y="5"/>
                    </a:cubicBezTo>
                    <a:cubicBezTo>
                      <a:pt x="1" y="4"/>
                      <a:pt x="0" y="3"/>
                      <a:pt x="1" y="1"/>
                    </a:cubicBezTo>
                    <a:cubicBezTo>
                      <a:pt x="2" y="0"/>
                      <a:pt x="4" y="0"/>
                      <a:pt x="5" y="1"/>
                    </a:cubicBezTo>
                    <a:cubicBezTo>
                      <a:pt x="22" y="11"/>
                      <a:pt x="47" y="17"/>
                      <a:pt x="73" y="17"/>
                    </a:cubicBezTo>
                    <a:cubicBezTo>
                      <a:pt x="99" y="17"/>
                      <a:pt x="123" y="11"/>
                      <a:pt x="140" y="1"/>
                    </a:cubicBezTo>
                    <a:cubicBezTo>
                      <a:pt x="141" y="0"/>
                      <a:pt x="143" y="0"/>
                      <a:pt x="144" y="1"/>
                    </a:cubicBezTo>
                    <a:cubicBezTo>
                      <a:pt x="145" y="3"/>
                      <a:pt x="144" y="4"/>
                      <a:pt x="143" y="5"/>
                    </a:cubicBezTo>
                    <a:cubicBezTo>
                      <a:pt x="125" y="16"/>
                      <a:pt x="100" y="23"/>
                      <a:pt x="73" y="23"/>
                    </a:cubicBezTo>
                    <a:close/>
                  </a:path>
                </a:pathLst>
              </a:custGeom>
              <a:solidFill>
                <a:schemeClr val="bg1"/>
              </a:solidFill>
              <a:ln>
                <a:noFill/>
              </a:ln>
              <a:extLst/>
            </p:spPr>
            <p:txBody>
              <a:bodyPr vert="horz" wrap="square" lIns="58640" tIns="29320" rIns="58640" bIns="29320" numCol="1" anchor="t" anchorCtr="0" compatLnSpc="1">
                <a:prstTxWarp prst="textNoShape">
                  <a:avLst/>
                </a:prstTxWarp>
              </a:bodyPr>
              <a:lstStyle/>
              <a:p>
                <a:endParaRPr lang="en-NZ" sz="1124" dirty="0"/>
              </a:p>
            </p:txBody>
          </p:sp>
        </p:grpSp>
        <p:cxnSp>
          <p:nvCxnSpPr>
            <p:cNvPr id="13" name="Straight Connector 12"/>
            <p:cNvCxnSpPr>
              <a:stCxn id="45" idx="2"/>
              <a:endCxn id="45" idx="7"/>
            </p:cNvCxnSpPr>
            <p:nvPr/>
          </p:nvCxnSpPr>
          <p:spPr>
            <a:xfrm>
              <a:off x="5259979" y="1343004"/>
              <a:ext cx="0" cy="49203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44" idx="1"/>
              <a:endCxn id="44" idx="8"/>
            </p:cNvCxnSpPr>
            <p:nvPr/>
          </p:nvCxnSpPr>
          <p:spPr>
            <a:xfrm>
              <a:off x="5004550" y="1595744"/>
              <a:ext cx="49472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04" name="Group 103"/>
          <p:cNvGrpSpPr>
            <a:grpSpLocks noChangeAspect="1"/>
          </p:cNvGrpSpPr>
          <p:nvPr/>
        </p:nvGrpSpPr>
        <p:grpSpPr>
          <a:xfrm>
            <a:off x="6954005" y="3737397"/>
            <a:ext cx="1909390" cy="1941356"/>
            <a:chOff x="6987586" y="1242369"/>
            <a:chExt cx="1880615" cy="1912099"/>
          </a:xfrm>
        </p:grpSpPr>
        <p:grpSp>
          <p:nvGrpSpPr>
            <p:cNvPr id="105" name="Group 104"/>
            <p:cNvGrpSpPr/>
            <p:nvPr/>
          </p:nvGrpSpPr>
          <p:grpSpPr>
            <a:xfrm>
              <a:off x="6987586" y="1242369"/>
              <a:ext cx="1880615" cy="1912099"/>
              <a:chOff x="4920235" y="1257345"/>
              <a:chExt cx="1880615" cy="1912099"/>
            </a:xfrm>
          </p:grpSpPr>
          <p:sp>
            <p:nvSpPr>
              <p:cNvPr id="112" name="Rounded Rectangle 111"/>
              <p:cNvSpPr/>
              <p:nvPr/>
            </p:nvSpPr>
            <p:spPr>
              <a:xfrm>
                <a:off x="5195968" y="1630962"/>
                <a:ext cx="1604882" cy="1538482"/>
              </a:xfrm>
              <a:prstGeom prst="roundRect">
                <a:avLst/>
              </a:prstGeom>
              <a:noFill/>
              <a:ln>
                <a:solidFill>
                  <a:srgbClr val="CF7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rgbClr val="CF7600"/>
                    </a:solidFill>
                  </a:rPr>
                  <a:t>Countries never stop negotiating with the EU…</a:t>
                </a:r>
                <a:endParaRPr lang="en-GB" sz="1600" dirty="0">
                  <a:solidFill>
                    <a:srgbClr val="CF7600"/>
                  </a:solidFill>
                </a:endParaRPr>
              </a:p>
            </p:txBody>
          </p:sp>
          <p:sp>
            <p:nvSpPr>
              <p:cNvPr id="114" name="Oval 113"/>
              <p:cNvSpPr/>
              <p:nvPr>
                <p:custDataLst>
                  <p:tags r:id="rId5"/>
                </p:custDataLst>
              </p:nvPr>
            </p:nvSpPr>
            <p:spPr bwMode="gray">
              <a:xfrm>
                <a:off x="4920235" y="1257345"/>
                <a:ext cx="676800" cy="676800"/>
              </a:xfrm>
              <a:prstGeom prst="ellipse">
                <a:avLst/>
              </a:prstGeom>
              <a:solidFill>
                <a:srgbClr val="CF7600"/>
              </a:solidFill>
              <a:ln w="19050">
                <a:noFill/>
                <a:miter lim="800000"/>
                <a:headEnd/>
                <a:tailEnd/>
              </a:ln>
              <a:effectLst/>
            </p:spPr>
            <p:txBody>
              <a:bodyPr rot="0" spcFirstLastPara="0" vertOverflow="overflow" horzOverflow="overflow" vert="horz" wrap="square" lIns="34630" tIns="34630" rIns="34630" bIns="34630" numCol="1" spcCol="0" rtlCol="0" fromWordArt="0" anchor="t" anchorCtr="0" forceAA="0" compatLnSpc="1">
                <a:prstTxWarp prst="textNoShape">
                  <a:avLst/>
                </a:prstTxWarp>
                <a:noAutofit/>
              </a:bodyPr>
              <a:lstStyle/>
              <a:p>
                <a:pPr algn="l">
                  <a:spcBef>
                    <a:spcPct val="0"/>
                  </a:spcBef>
                  <a:buClrTx/>
                  <a:buFontTx/>
                  <a:buNone/>
                </a:pPr>
                <a:endParaRPr lang="en-NZ" sz="769" dirty="0">
                  <a:solidFill>
                    <a:schemeClr val="bg1"/>
                  </a:solidFill>
                  <a:cs typeface="Arial" charset="0"/>
                </a:endParaRPr>
              </a:p>
            </p:txBody>
          </p:sp>
        </p:grpSp>
        <p:grpSp>
          <p:nvGrpSpPr>
            <p:cNvPr id="106" name="Group 105"/>
            <p:cNvGrpSpPr/>
            <p:nvPr/>
          </p:nvGrpSpPr>
          <p:grpSpPr>
            <a:xfrm>
              <a:off x="7079093" y="1331951"/>
              <a:ext cx="488694" cy="485979"/>
              <a:chOff x="5656472" y="4466060"/>
              <a:chExt cx="488694" cy="485979"/>
            </a:xfrm>
            <a:solidFill>
              <a:schemeClr val="bg1"/>
            </a:solidFill>
          </p:grpSpPr>
          <p:sp>
            <p:nvSpPr>
              <p:cNvPr id="110" name="Freeform 51"/>
              <p:cNvSpPr>
                <a:spLocks noEditPoints="1"/>
              </p:cNvSpPr>
              <p:nvPr/>
            </p:nvSpPr>
            <p:spPr bwMode="auto">
              <a:xfrm>
                <a:off x="5656472" y="4466060"/>
                <a:ext cx="488694" cy="485979"/>
              </a:xfrm>
              <a:custGeom>
                <a:avLst/>
                <a:gdLst>
                  <a:gd name="T0" fmla="*/ 90 w 180"/>
                  <a:gd name="T1" fmla="*/ 179 h 179"/>
                  <a:gd name="T2" fmla="*/ 26 w 180"/>
                  <a:gd name="T3" fmla="*/ 153 h 179"/>
                  <a:gd name="T4" fmla="*/ 0 w 180"/>
                  <a:gd name="T5" fmla="*/ 89 h 179"/>
                  <a:gd name="T6" fmla="*/ 26 w 180"/>
                  <a:gd name="T7" fmla="*/ 26 h 179"/>
                  <a:gd name="T8" fmla="*/ 90 w 180"/>
                  <a:gd name="T9" fmla="*/ 0 h 179"/>
                  <a:gd name="T10" fmla="*/ 90 w 180"/>
                  <a:gd name="T11" fmla="*/ 0 h 179"/>
                  <a:gd name="T12" fmla="*/ 153 w 180"/>
                  <a:gd name="T13" fmla="*/ 26 h 179"/>
                  <a:gd name="T14" fmla="*/ 180 w 180"/>
                  <a:gd name="T15" fmla="*/ 89 h 179"/>
                  <a:gd name="T16" fmla="*/ 153 w 180"/>
                  <a:gd name="T17" fmla="*/ 153 h 179"/>
                  <a:gd name="T18" fmla="*/ 90 w 180"/>
                  <a:gd name="T19" fmla="*/ 179 h 179"/>
                  <a:gd name="T20" fmla="*/ 90 w 180"/>
                  <a:gd name="T21" fmla="*/ 5 h 179"/>
                  <a:gd name="T22" fmla="*/ 30 w 180"/>
                  <a:gd name="T23" fmla="*/ 29 h 179"/>
                  <a:gd name="T24" fmla="*/ 5 w 180"/>
                  <a:gd name="T25" fmla="*/ 89 h 179"/>
                  <a:gd name="T26" fmla="*/ 30 w 180"/>
                  <a:gd name="T27" fmla="*/ 149 h 179"/>
                  <a:gd name="T28" fmla="*/ 90 w 180"/>
                  <a:gd name="T29" fmla="*/ 174 h 179"/>
                  <a:gd name="T30" fmla="*/ 150 w 180"/>
                  <a:gd name="T31" fmla="*/ 149 h 179"/>
                  <a:gd name="T32" fmla="*/ 175 w 180"/>
                  <a:gd name="T33" fmla="*/ 89 h 179"/>
                  <a:gd name="T34" fmla="*/ 150 w 180"/>
                  <a:gd name="T35" fmla="*/ 29 h 179"/>
                  <a:gd name="T36" fmla="*/ 90 w 180"/>
                  <a:gd name="T37" fmla="*/ 5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0" h="179">
                    <a:moveTo>
                      <a:pt x="90" y="179"/>
                    </a:moveTo>
                    <a:cubicBezTo>
                      <a:pt x="66" y="179"/>
                      <a:pt x="43" y="170"/>
                      <a:pt x="26" y="153"/>
                    </a:cubicBezTo>
                    <a:cubicBezTo>
                      <a:pt x="9" y="136"/>
                      <a:pt x="0" y="113"/>
                      <a:pt x="0" y="89"/>
                    </a:cubicBezTo>
                    <a:cubicBezTo>
                      <a:pt x="0" y="65"/>
                      <a:pt x="9" y="43"/>
                      <a:pt x="26" y="26"/>
                    </a:cubicBezTo>
                    <a:cubicBezTo>
                      <a:pt x="43" y="9"/>
                      <a:pt x="66" y="0"/>
                      <a:pt x="90" y="0"/>
                    </a:cubicBezTo>
                    <a:cubicBezTo>
                      <a:pt x="90" y="0"/>
                      <a:pt x="90" y="0"/>
                      <a:pt x="90" y="0"/>
                    </a:cubicBezTo>
                    <a:cubicBezTo>
                      <a:pt x="114" y="0"/>
                      <a:pt x="136" y="9"/>
                      <a:pt x="153" y="26"/>
                    </a:cubicBezTo>
                    <a:cubicBezTo>
                      <a:pt x="170" y="43"/>
                      <a:pt x="180" y="65"/>
                      <a:pt x="180" y="89"/>
                    </a:cubicBezTo>
                    <a:cubicBezTo>
                      <a:pt x="180" y="113"/>
                      <a:pt x="170" y="136"/>
                      <a:pt x="153" y="153"/>
                    </a:cubicBezTo>
                    <a:cubicBezTo>
                      <a:pt x="136" y="170"/>
                      <a:pt x="114" y="179"/>
                      <a:pt x="90" y="179"/>
                    </a:cubicBezTo>
                    <a:close/>
                    <a:moveTo>
                      <a:pt x="90" y="5"/>
                    </a:moveTo>
                    <a:cubicBezTo>
                      <a:pt x="67" y="5"/>
                      <a:pt x="46" y="13"/>
                      <a:pt x="30" y="29"/>
                    </a:cubicBezTo>
                    <a:cubicBezTo>
                      <a:pt x="14" y="45"/>
                      <a:pt x="5" y="67"/>
                      <a:pt x="5" y="89"/>
                    </a:cubicBezTo>
                    <a:cubicBezTo>
                      <a:pt x="5" y="112"/>
                      <a:pt x="14" y="133"/>
                      <a:pt x="30" y="149"/>
                    </a:cubicBezTo>
                    <a:cubicBezTo>
                      <a:pt x="46" y="165"/>
                      <a:pt x="67" y="174"/>
                      <a:pt x="90" y="174"/>
                    </a:cubicBezTo>
                    <a:cubicBezTo>
                      <a:pt x="113" y="174"/>
                      <a:pt x="134" y="165"/>
                      <a:pt x="150" y="149"/>
                    </a:cubicBezTo>
                    <a:cubicBezTo>
                      <a:pt x="166" y="133"/>
                      <a:pt x="175" y="112"/>
                      <a:pt x="175" y="89"/>
                    </a:cubicBezTo>
                    <a:cubicBezTo>
                      <a:pt x="175" y="67"/>
                      <a:pt x="166" y="45"/>
                      <a:pt x="150" y="29"/>
                    </a:cubicBezTo>
                    <a:cubicBezTo>
                      <a:pt x="134" y="13"/>
                      <a:pt x="113" y="5"/>
                      <a:pt x="90" y="5"/>
                    </a:cubicBezTo>
                    <a:close/>
                  </a:path>
                </a:pathLst>
              </a:custGeom>
              <a:grpFill/>
              <a:ln w="19050">
                <a:solidFill>
                  <a:schemeClr val="bg1"/>
                </a:solidFill>
              </a:ln>
            </p:spPr>
            <p:txBody>
              <a:bodyPr vert="horz" wrap="square" lIns="58640" tIns="29320" rIns="58640" bIns="29320" numCol="1" anchor="t" anchorCtr="0" compatLnSpc="1">
                <a:prstTxWarp prst="textNoShape">
                  <a:avLst/>
                </a:prstTxWarp>
              </a:bodyPr>
              <a:lstStyle/>
              <a:p>
                <a:endParaRPr lang="en-NZ" sz="1124" dirty="0"/>
              </a:p>
            </p:txBody>
          </p:sp>
          <p:sp>
            <p:nvSpPr>
              <p:cNvPr id="111" name="Freeform 52"/>
              <p:cNvSpPr>
                <a:spLocks/>
              </p:cNvSpPr>
              <p:nvPr/>
            </p:nvSpPr>
            <p:spPr bwMode="auto">
              <a:xfrm>
                <a:off x="5892674" y="4514929"/>
                <a:ext cx="65159" cy="200908"/>
              </a:xfrm>
              <a:custGeom>
                <a:avLst/>
                <a:gdLst>
                  <a:gd name="T0" fmla="*/ 3 w 24"/>
                  <a:gd name="T1" fmla="*/ 74 h 74"/>
                  <a:gd name="T2" fmla="*/ 2 w 24"/>
                  <a:gd name="T3" fmla="*/ 74 h 74"/>
                  <a:gd name="T4" fmla="*/ 0 w 24"/>
                  <a:gd name="T5" fmla="*/ 71 h 74"/>
                  <a:gd name="T6" fmla="*/ 0 w 24"/>
                  <a:gd name="T7" fmla="*/ 3 h 74"/>
                  <a:gd name="T8" fmla="*/ 3 w 24"/>
                  <a:gd name="T9" fmla="*/ 0 h 74"/>
                  <a:gd name="T10" fmla="*/ 5 w 24"/>
                  <a:gd name="T11" fmla="*/ 3 h 74"/>
                  <a:gd name="T12" fmla="*/ 5 w 24"/>
                  <a:gd name="T13" fmla="*/ 58 h 74"/>
                  <a:gd name="T14" fmla="*/ 19 w 24"/>
                  <a:gd name="T15" fmla="*/ 26 h 74"/>
                  <a:gd name="T16" fmla="*/ 22 w 24"/>
                  <a:gd name="T17" fmla="*/ 25 h 74"/>
                  <a:gd name="T18" fmla="*/ 23 w 24"/>
                  <a:gd name="T19" fmla="*/ 28 h 74"/>
                  <a:gd name="T20" fmla="*/ 5 w 24"/>
                  <a:gd name="T21" fmla="*/ 72 h 74"/>
                  <a:gd name="T22" fmla="*/ 3 w 24"/>
                  <a:gd name="T23"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 h="74">
                    <a:moveTo>
                      <a:pt x="3" y="74"/>
                    </a:moveTo>
                    <a:cubicBezTo>
                      <a:pt x="3" y="74"/>
                      <a:pt x="3" y="74"/>
                      <a:pt x="2" y="74"/>
                    </a:cubicBezTo>
                    <a:cubicBezTo>
                      <a:pt x="1" y="74"/>
                      <a:pt x="0" y="73"/>
                      <a:pt x="0" y="71"/>
                    </a:cubicBezTo>
                    <a:cubicBezTo>
                      <a:pt x="0" y="3"/>
                      <a:pt x="0" y="3"/>
                      <a:pt x="0" y="3"/>
                    </a:cubicBezTo>
                    <a:cubicBezTo>
                      <a:pt x="0" y="1"/>
                      <a:pt x="1" y="0"/>
                      <a:pt x="3" y="0"/>
                    </a:cubicBezTo>
                    <a:cubicBezTo>
                      <a:pt x="4" y="0"/>
                      <a:pt x="5" y="1"/>
                      <a:pt x="5" y="3"/>
                    </a:cubicBezTo>
                    <a:cubicBezTo>
                      <a:pt x="5" y="58"/>
                      <a:pt x="5" y="58"/>
                      <a:pt x="5" y="58"/>
                    </a:cubicBezTo>
                    <a:cubicBezTo>
                      <a:pt x="19" y="26"/>
                      <a:pt x="19" y="26"/>
                      <a:pt x="19" y="26"/>
                    </a:cubicBezTo>
                    <a:cubicBezTo>
                      <a:pt x="19" y="25"/>
                      <a:pt x="21" y="24"/>
                      <a:pt x="22" y="25"/>
                    </a:cubicBezTo>
                    <a:cubicBezTo>
                      <a:pt x="23" y="25"/>
                      <a:pt x="24" y="27"/>
                      <a:pt x="23" y="28"/>
                    </a:cubicBezTo>
                    <a:cubicBezTo>
                      <a:pt x="5" y="72"/>
                      <a:pt x="5" y="72"/>
                      <a:pt x="5" y="72"/>
                    </a:cubicBezTo>
                    <a:cubicBezTo>
                      <a:pt x="5" y="73"/>
                      <a:pt x="4" y="74"/>
                      <a:pt x="3" y="74"/>
                    </a:cubicBezTo>
                    <a:close/>
                  </a:path>
                </a:pathLst>
              </a:custGeom>
              <a:grpFill/>
              <a:ln w="19050">
                <a:solidFill>
                  <a:schemeClr val="bg1"/>
                </a:solidFill>
              </a:ln>
            </p:spPr>
            <p:txBody>
              <a:bodyPr vert="horz" wrap="square" lIns="58640" tIns="29320" rIns="58640" bIns="29320" numCol="1" anchor="t" anchorCtr="0" compatLnSpc="1">
                <a:prstTxWarp prst="textNoShape">
                  <a:avLst/>
                </a:prstTxWarp>
              </a:bodyPr>
              <a:lstStyle/>
              <a:p>
                <a:endParaRPr lang="en-NZ" sz="1124" dirty="0"/>
              </a:p>
            </p:txBody>
          </p:sp>
        </p:grpSp>
        <p:cxnSp>
          <p:nvCxnSpPr>
            <p:cNvPr id="107" name="Straight Connector 106"/>
            <p:cNvCxnSpPr/>
            <p:nvPr/>
          </p:nvCxnSpPr>
          <p:spPr>
            <a:xfrm>
              <a:off x="7324725" y="1762125"/>
              <a:ext cx="0" cy="36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5400000">
              <a:off x="7530562" y="1567912"/>
              <a:ext cx="0" cy="36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rot="5400000">
              <a:off x="7120987" y="1567912"/>
              <a:ext cx="0" cy="36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9" name="Group 8"/>
          <p:cNvGrpSpPr>
            <a:grpSpLocks noChangeAspect="1"/>
          </p:cNvGrpSpPr>
          <p:nvPr/>
        </p:nvGrpSpPr>
        <p:grpSpPr>
          <a:xfrm>
            <a:off x="2534451" y="3772632"/>
            <a:ext cx="1948954" cy="1886033"/>
            <a:chOff x="3056613" y="3767347"/>
            <a:chExt cx="1439611" cy="1393134"/>
          </a:xfrm>
        </p:grpSpPr>
        <p:grpSp>
          <p:nvGrpSpPr>
            <p:cNvPr id="84" name="Group 83"/>
            <p:cNvGrpSpPr/>
            <p:nvPr/>
          </p:nvGrpSpPr>
          <p:grpSpPr>
            <a:xfrm>
              <a:off x="3056613" y="3767347"/>
              <a:ext cx="1439611" cy="1393134"/>
              <a:chOff x="2909593" y="1302310"/>
              <a:chExt cx="1919582" cy="1857609"/>
            </a:xfrm>
          </p:grpSpPr>
          <p:grpSp>
            <p:nvGrpSpPr>
              <p:cNvPr id="85" name="Group 84"/>
              <p:cNvGrpSpPr/>
              <p:nvPr/>
            </p:nvGrpSpPr>
            <p:grpSpPr>
              <a:xfrm>
                <a:off x="3224293" y="1409278"/>
                <a:ext cx="1604882" cy="1750641"/>
                <a:chOff x="1014493" y="1523578"/>
                <a:chExt cx="1604882" cy="1750641"/>
              </a:xfrm>
            </p:grpSpPr>
            <p:sp>
              <p:nvSpPr>
                <p:cNvPr id="90" name="Rounded Rectangle 89"/>
                <p:cNvSpPr/>
                <p:nvPr/>
              </p:nvSpPr>
              <p:spPr>
                <a:xfrm>
                  <a:off x="1014493" y="1735737"/>
                  <a:ext cx="1604882" cy="1538482"/>
                </a:xfrm>
                <a:prstGeom prst="roundRect">
                  <a:avLst/>
                </a:prstGeom>
                <a:noFill/>
                <a:ln>
                  <a:solidFill>
                    <a:srgbClr val="0D9B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rgbClr val="0D9B8C"/>
                      </a:solidFill>
                    </a:rPr>
                    <a:t>General Election after Brexit gives Boris huge advantage</a:t>
                  </a:r>
                  <a:endParaRPr lang="en-GB" sz="1600" dirty="0">
                    <a:solidFill>
                      <a:srgbClr val="0D9B8C"/>
                    </a:solidFill>
                  </a:endParaRPr>
                </a:p>
              </p:txBody>
            </p:sp>
            <p:sp>
              <p:nvSpPr>
                <p:cNvPr id="91" name="Freeform 14"/>
                <p:cNvSpPr>
                  <a:spLocks noEditPoints="1"/>
                </p:cNvSpPr>
                <p:nvPr/>
              </p:nvSpPr>
              <p:spPr bwMode="auto">
                <a:xfrm>
                  <a:off x="1038193" y="1523578"/>
                  <a:ext cx="189589" cy="187333"/>
                </a:xfrm>
                <a:custGeom>
                  <a:avLst/>
                  <a:gdLst>
                    <a:gd name="T0" fmla="*/ 81 w 84"/>
                    <a:gd name="T1" fmla="*/ 83 h 83"/>
                    <a:gd name="T2" fmla="*/ 3 w 84"/>
                    <a:gd name="T3" fmla="*/ 83 h 83"/>
                    <a:gd name="T4" fmla="*/ 0 w 84"/>
                    <a:gd name="T5" fmla="*/ 80 h 83"/>
                    <a:gd name="T6" fmla="*/ 0 w 84"/>
                    <a:gd name="T7" fmla="*/ 2 h 83"/>
                    <a:gd name="T8" fmla="*/ 3 w 84"/>
                    <a:gd name="T9" fmla="*/ 0 h 83"/>
                    <a:gd name="T10" fmla="*/ 84 w 84"/>
                    <a:gd name="T11" fmla="*/ 80 h 83"/>
                    <a:gd name="T12" fmla="*/ 81 w 84"/>
                    <a:gd name="T13" fmla="*/ 83 h 83"/>
                    <a:gd name="T14" fmla="*/ 6 w 84"/>
                    <a:gd name="T15" fmla="*/ 78 h 83"/>
                    <a:gd name="T16" fmla="*/ 78 w 84"/>
                    <a:gd name="T17" fmla="*/ 78 h 83"/>
                    <a:gd name="T18" fmla="*/ 6 w 84"/>
                    <a:gd name="T19" fmla="*/ 5 h 83"/>
                    <a:gd name="T20" fmla="*/ 6 w 84"/>
                    <a:gd name="T21"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4" h="83">
                      <a:moveTo>
                        <a:pt x="81" y="83"/>
                      </a:moveTo>
                      <a:cubicBezTo>
                        <a:pt x="3" y="83"/>
                        <a:pt x="3" y="83"/>
                        <a:pt x="3" y="83"/>
                      </a:cubicBezTo>
                      <a:cubicBezTo>
                        <a:pt x="2" y="83"/>
                        <a:pt x="0" y="82"/>
                        <a:pt x="0" y="80"/>
                      </a:cubicBezTo>
                      <a:cubicBezTo>
                        <a:pt x="0" y="2"/>
                        <a:pt x="0" y="2"/>
                        <a:pt x="0" y="2"/>
                      </a:cubicBezTo>
                      <a:cubicBezTo>
                        <a:pt x="0" y="1"/>
                        <a:pt x="2" y="0"/>
                        <a:pt x="3" y="0"/>
                      </a:cubicBezTo>
                      <a:cubicBezTo>
                        <a:pt x="47" y="0"/>
                        <a:pt x="84" y="36"/>
                        <a:pt x="84" y="80"/>
                      </a:cubicBezTo>
                      <a:cubicBezTo>
                        <a:pt x="84" y="82"/>
                        <a:pt x="82" y="83"/>
                        <a:pt x="81" y="83"/>
                      </a:cubicBezTo>
                      <a:close/>
                      <a:moveTo>
                        <a:pt x="6" y="78"/>
                      </a:moveTo>
                      <a:cubicBezTo>
                        <a:pt x="78" y="78"/>
                        <a:pt x="78" y="78"/>
                        <a:pt x="78" y="78"/>
                      </a:cubicBezTo>
                      <a:cubicBezTo>
                        <a:pt x="77" y="38"/>
                        <a:pt x="45" y="6"/>
                        <a:pt x="6" y="5"/>
                      </a:cubicBezTo>
                      <a:lnTo>
                        <a:pt x="6" y="78"/>
                      </a:lnTo>
                      <a:close/>
                    </a:path>
                  </a:pathLst>
                </a:custGeom>
                <a:noFill/>
                <a:ln w="19050">
                  <a:solidFill>
                    <a:schemeClr val="accent6">
                      <a:lumMod val="60000"/>
                      <a:lumOff val="40000"/>
                    </a:schemeClr>
                  </a:solidFill>
                </a:ln>
              </p:spPr>
              <p:txBody>
                <a:bodyPr vert="horz" wrap="square" lIns="58640" tIns="29320" rIns="58640" bIns="29320" numCol="1" anchor="t" anchorCtr="0" compatLnSpc="1">
                  <a:prstTxWarp prst="textNoShape">
                    <a:avLst/>
                  </a:prstTxWarp>
                </a:bodyPr>
                <a:lstStyle/>
                <a:p>
                  <a:endParaRPr lang="en-NZ" sz="1124" dirty="0"/>
                </a:p>
              </p:txBody>
            </p:sp>
          </p:grpSp>
          <p:sp>
            <p:nvSpPr>
              <p:cNvPr id="87" name="Oval 86"/>
              <p:cNvSpPr/>
              <p:nvPr>
                <p:custDataLst>
                  <p:tags r:id="rId4"/>
                </p:custDataLst>
              </p:nvPr>
            </p:nvSpPr>
            <p:spPr bwMode="gray">
              <a:xfrm>
                <a:off x="2909593" y="1302310"/>
                <a:ext cx="676800" cy="676800"/>
              </a:xfrm>
              <a:prstGeom prst="ellipse">
                <a:avLst/>
              </a:prstGeom>
              <a:solidFill>
                <a:srgbClr val="0D9B8C"/>
              </a:solidFill>
              <a:ln w="19050">
                <a:solidFill>
                  <a:schemeClr val="bg1"/>
                </a:solidFill>
                <a:miter lim="800000"/>
                <a:headEnd/>
                <a:tailEnd/>
              </a:ln>
              <a:effectLst/>
            </p:spPr>
            <p:txBody>
              <a:bodyPr rot="0" spcFirstLastPara="0" vertOverflow="overflow" horzOverflow="overflow" vert="horz" wrap="square" lIns="34630" tIns="34630" rIns="34630" bIns="34630" numCol="1" spcCol="0" rtlCol="0" fromWordArt="0" anchor="t" anchorCtr="0" forceAA="0" compatLnSpc="1">
                <a:prstTxWarp prst="textNoShape">
                  <a:avLst/>
                </a:prstTxWarp>
                <a:noAutofit/>
              </a:bodyPr>
              <a:lstStyle/>
              <a:p>
                <a:pPr algn="l">
                  <a:spcBef>
                    <a:spcPct val="0"/>
                  </a:spcBef>
                  <a:buClrTx/>
                  <a:buFontTx/>
                  <a:buNone/>
                </a:pPr>
                <a:endParaRPr lang="en-NZ" sz="769" dirty="0">
                  <a:solidFill>
                    <a:schemeClr val="bg1"/>
                  </a:solidFill>
                  <a:cs typeface="Arial" charset="0"/>
                </a:endParaRPr>
              </a:p>
            </p:txBody>
          </p:sp>
        </p:grpSp>
        <p:sp>
          <p:nvSpPr>
            <p:cNvPr id="116" name="Freeform 121"/>
            <p:cNvSpPr>
              <a:spLocks noEditPoints="1"/>
            </p:cNvSpPr>
            <p:nvPr/>
          </p:nvSpPr>
          <p:spPr bwMode="auto">
            <a:xfrm>
              <a:off x="3101004" y="4019726"/>
              <a:ext cx="346542" cy="101680"/>
            </a:xfrm>
            <a:custGeom>
              <a:avLst/>
              <a:gdLst>
                <a:gd name="T0" fmla="*/ 39 w 167"/>
                <a:gd name="T1" fmla="*/ 49 h 49"/>
                <a:gd name="T2" fmla="*/ 38 w 167"/>
                <a:gd name="T3" fmla="*/ 49 h 49"/>
                <a:gd name="T4" fmla="*/ 1 w 167"/>
                <a:gd name="T5" fmla="*/ 27 h 49"/>
                <a:gd name="T6" fmla="*/ 0 w 167"/>
                <a:gd name="T7" fmla="*/ 25 h 49"/>
                <a:gd name="T8" fmla="*/ 1 w 167"/>
                <a:gd name="T9" fmla="*/ 23 h 49"/>
                <a:gd name="T10" fmla="*/ 38 w 167"/>
                <a:gd name="T11" fmla="*/ 1 h 49"/>
                <a:gd name="T12" fmla="*/ 41 w 167"/>
                <a:gd name="T13" fmla="*/ 1 h 49"/>
                <a:gd name="T14" fmla="*/ 42 w 167"/>
                <a:gd name="T15" fmla="*/ 3 h 49"/>
                <a:gd name="T16" fmla="*/ 42 w 167"/>
                <a:gd name="T17" fmla="*/ 12 h 49"/>
                <a:gd name="T18" fmla="*/ 164 w 167"/>
                <a:gd name="T19" fmla="*/ 12 h 49"/>
                <a:gd name="T20" fmla="*/ 167 w 167"/>
                <a:gd name="T21" fmla="*/ 15 h 49"/>
                <a:gd name="T22" fmla="*/ 167 w 167"/>
                <a:gd name="T23" fmla="*/ 35 h 49"/>
                <a:gd name="T24" fmla="*/ 164 w 167"/>
                <a:gd name="T25" fmla="*/ 37 h 49"/>
                <a:gd name="T26" fmla="*/ 42 w 167"/>
                <a:gd name="T27" fmla="*/ 37 h 49"/>
                <a:gd name="T28" fmla="*/ 42 w 167"/>
                <a:gd name="T29" fmla="*/ 47 h 49"/>
                <a:gd name="T30" fmla="*/ 41 w 167"/>
                <a:gd name="T31" fmla="*/ 49 h 49"/>
                <a:gd name="T32" fmla="*/ 39 w 167"/>
                <a:gd name="T33" fmla="*/ 49 h 49"/>
                <a:gd name="T34" fmla="*/ 7 w 167"/>
                <a:gd name="T35" fmla="*/ 25 h 49"/>
                <a:gd name="T36" fmla="*/ 37 w 167"/>
                <a:gd name="T37" fmla="*/ 42 h 49"/>
                <a:gd name="T38" fmla="*/ 37 w 167"/>
                <a:gd name="T39" fmla="*/ 35 h 49"/>
                <a:gd name="T40" fmla="*/ 39 w 167"/>
                <a:gd name="T41" fmla="*/ 32 h 49"/>
                <a:gd name="T42" fmla="*/ 162 w 167"/>
                <a:gd name="T43" fmla="*/ 32 h 49"/>
                <a:gd name="T44" fmla="*/ 162 w 167"/>
                <a:gd name="T45" fmla="*/ 17 h 49"/>
                <a:gd name="T46" fmla="*/ 39 w 167"/>
                <a:gd name="T47" fmla="*/ 17 h 49"/>
                <a:gd name="T48" fmla="*/ 37 w 167"/>
                <a:gd name="T49" fmla="*/ 15 h 49"/>
                <a:gd name="T50" fmla="*/ 37 w 167"/>
                <a:gd name="T51" fmla="*/ 8 h 49"/>
                <a:gd name="T52" fmla="*/ 7 w 167"/>
                <a:gd name="T53" fmla="*/ 2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7" h="49">
                  <a:moveTo>
                    <a:pt x="39" y="49"/>
                  </a:moveTo>
                  <a:cubicBezTo>
                    <a:pt x="39" y="49"/>
                    <a:pt x="38" y="49"/>
                    <a:pt x="38" y="49"/>
                  </a:cubicBezTo>
                  <a:cubicBezTo>
                    <a:pt x="1" y="27"/>
                    <a:pt x="1" y="27"/>
                    <a:pt x="1" y="27"/>
                  </a:cubicBezTo>
                  <a:cubicBezTo>
                    <a:pt x="0" y="27"/>
                    <a:pt x="0" y="26"/>
                    <a:pt x="0" y="25"/>
                  </a:cubicBezTo>
                  <a:cubicBezTo>
                    <a:pt x="0" y="24"/>
                    <a:pt x="0" y="23"/>
                    <a:pt x="1" y="23"/>
                  </a:cubicBezTo>
                  <a:cubicBezTo>
                    <a:pt x="38" y="1"/>
                    <a:pt x="38" y="1"/>
                    <a:pt x="38" y="1"/>
                  </a:cubicBezTo>
                  <a:cubicBezTo>
                    <a:pt x="39" y="0"/>
                    <a:pt x="40" y="0"/>
                    <a:pt x="41" y="1"/>
                  </a:cubicBezTo>
                  <a:cubicBezTo>
                    <a:pt x="41" y="1"/>
                    <a:pt x="42" y="2"/>
                    <a:pt x="42" y="3"/>
                  </a:cubicBezTo>
                  <a:cubicBezTo>
                    <a:pt x="42" y="12"/>
                    <a:pt x="42" y="12"/>
                    <a:pt x="42" y="12"/>
                  </a:cubicBezTo>
                  <a:cubicBezTo>
                    <a:pt x="164" y="12"/>
                    <a:pt x="164" y="12"/>
                    <a:pt x="164" y="12"/>
                  </a:cubicBezTo>
                  <a:cubicBezTo>
                    <a:pt x="166" y="12"/>
                    <a:pt x="167" y="13"/>
                    <a:pt x="167" y="15"/>
                  </a:cubicBezTo>
                  <a:cubicBezTo>
                    <a:pt x="167" y="35"/>
                    <a:pt x="167" y="35"/>
                    <a:pt x="167" y="35"/>
                  </a:cubicBezTo>
                  <a:cubicBezTo>
                    <a:pt x="167" y="36"/>
                    <a:pt x="166" y="37"/>
                    <a:pt x="164" y="37"/>
                  </a:cubicBezTo>
                  <a:cubicBezTo>
                    <a:pt x="42" y="37"/>
                    <a:pt x="42" y="37"/>
                    <a:pt x="42" y="37"/>
                  </a:cubicBezTo>
                  <a:cubicBezTo>
                    <a:pt x="42" y="47"/>
                    <a:pt x="42" y="47"/>
                    <a:pt x="42" y="47"/>
                  </a:cubicBezTo>
                  <a:cubicBezTo>
                    <a:pt x="42" y="47"/>
                    <a:pt x="41" y="48"/>
                    <a:pt x="41" y="49"/>
                  </a:cubicBezTo>
                  <a:cubicBezTo>
                    <a:pt x="40" y="49"/>
                    <a:pt x="40" y="49"/>
                    <a:pt x="39" y="49"/>
                  </a:cubicBezTo>
                  <a:close/>
                  <a:moveTo>
                    <a:pt x="7" y="25"/>
                  </a:moveTo>
                  <a:cubicBezTo>
                    <a:pt x="37" y="42"/>
                    <a:pt x="37" y="42"/>
                    <a:pt x="37" y="42"/>
                  </a:cubicBezTo>
                  <a:cubicBezTo>
                    <a:pt x="37" y="35"/>
                    <a:pt x="37" y="35"/>
                    <a:pt x="37" y="35"/>
                  </a:cubicBezTo>
                  <a:cubicBezTo>
                    <a:pt x="37" y="33"/>
                    <a:pt x="38" y="32"/>
                    <a:pt x="39" y="32"/>
                  </a:cubicBezTo>
                  <a:cubicBezTo>
                    <a:pt x="162" y="32"/>
                    <a:pt x="162" y="32"/>
                    <a:pt x="162" y="32"/>
                  </a:cubicBezTo>
                  <a:cubicBezTo>
                    <a:pt x="162" y="17"/>
                    <a:pt x="162" y="17"/>
                    <a:pt x="162" y="17"/>
                  </a:cubicBezTo>
                  <a:cubicBezTo>
                    <a:pt x="39" y="17"/>
                    <a:pt x="39" y="17"/>
                    <a:pt x="39" y="17"/>
                  </a:cubicBezTo>
                  <a:cubicBezTo>
                    <a:pt x="38" y="17"/>
                    <a:pt x="37" y="16"/>
                    <a:pt x="37" y="15"/>
                  </a:cubicBezTo>
                  <a:cubicBezTo>
                    <a:pt x="37" y="8"/>
                    <a:pt x="37" y="8"/>
                    <a:pt x="37" y="8"/>
                  </a:cubicBezTo>
                  <a:lnTo>
                    <a:pt x="7" y="25"/>
                  </a:lnTo>
                  <a:close/>
                </a:path>
              </a:pathLst>
            </a:custGeom>
            <a:solidFill>
              <a:schemeClr val="bg1"/>
            </a:solidFill>
            <a:ln>
              <a:solidFill>
                <a:schemeClr val="bg1"/>
              </a:solidFill>
            </a:ln>
          </p:spPr>
          <p:txBody>
            <a:bodyPr vert="horz" wrap="square" lIns="58640" tIns="29320" rIns="58640" bIns="29320" numCol="1" anchor="t" anchorCtr="0" compatLnSpc="1">
              <a:prstTxWarp prst="textNoShape">
                <a:avLst/>
              </a:prstTxWarp>
            </a:bodyPr>
            <a:lstStyle/>
            <a:p>
              <a:endParaRPr lang="en-NZ" sz="1124" dirty="0"/>
            </a:p>
          </p:txBody>
        </p:sp>
        <p:sp>
          <p:nvSpPr>
            <p:cNvPr id="117" name="Freeform 122"/>
            <p:cNvSpPr>
              <a:spLocks noEditPoints="1"/>
            </p:cNvSpPr>
            <p:nvPr/>
          </p:nvSpPr>
          <p:spPr bwMode="auto">
            <a:xfrm>
              <a:off x="3154957" y="3899370"/>
              <a:ext cx="350692" cy="101680"/>
            </a:xfrm>
            <a:custGeom>
              <a:avLst/>
              <a:gdLst>
                <a:gd name="T0" fmla="*/ 129 w 169"/>
                <a:gd name="T1" fmla="*/ 49 h 49"/>
                <a:gd name="T2" fmla="*/ 128 w 169"/>
                <a:gd name="T3" fmla="*/ 48 h 49"/>
                <a:gd name="T4" fmla="*/ 126 w 169"/>
                <a:gd name="T5" fmla="*/ 46 h 49"/>
                <a:gd name="T6" fmla="*/ 126 w 169"/>
                <a:gd name="T7" fmla="*/ 37 h 49"/>
                <a:gd name="T8" fmla="*/ 3 w 169"/>
                <a:gd name="T9" fmla="*/ 37 h 49"/>
                <a:gd name="T10" fmla="*/ 0 w 169"/>
                <a:gd name="T11" fmla="*/ 34 h 49"/>
                <a:gd name="T12" fmla="*/ 0 w 169"/>
                <a:gd name="T13" fmla="*/ 14 h 49"/>
                <a:gd name="T14" fmla="*/ 3 w 169"/>
                <a:gd name="T15" fmla="*/ 12 h 49"/>
                <a:gd name="T16" fmla="*/ 126 w 169"/>
                <a:gd name="T17" fmla="*/ 12 h 49"/>
                <a:gd name="T18" fmla="*/ 126 w 169"/>
                <a:gd name="T19" fmla="*/ 2 h 49"/>
                <a:gd name="T20" fmla="*/ 128 w 169"/>
                <a:gd name="T21" fmla="*/ 0 h 49"/>
                <a:gd name="T22" fmla="*/ 130 w 169"/>
                <a:gd name="T23" fmla="*/ 0 h 49"/>
                <a:gd name="T24" fmla="*/ 167 w 169"/>
                <a:gd name="T25" fmla="*/ 22 h 49"/>
                <a:gd name="T26" fmla="*/ 169 w 169"/>
                <a:gd name="T27" fmla="*/ 24 h 49"/>
                <a:gd name="T28" fmla="*/ 167 w 169"/>
                <a:gd name="T29" fmla="*/ 26 h 49"/>
                <a:gd name="T30" fmla="*/ 130 w 169"/>
                <a:gd name="T31" fmla="*/ 48 h 49"/>
                <a:gd name="T32" fmla="*/ 129 w 169"/>
                <a:gd name="T33" fmla="*/ 49 h 49"/>
                <a:gd name="T34" fmla="*/ 6 w 169"/>
                <a:gd name="T35" fmla="*/ 32 h 49"/>
                <a:gd name="T36" fmla="*/ 129 w 169"/>
                <a:gd name="T37" fmla="*/ 32 h 49"/>
                <a:gd name="T38" fmla="*/ 131 w 169"/>
                <a:gd name="T39" fmla="*/ 34 h 49"/>
                <a:gd name="T40" fmla="*/ 131 w 169"/>
                <a:gd name="T41" fmla="*/ 41 h 49"/>
                <a:gd name="T42" fmla="*/ 161 w 169"/>
                <a:gd name="T43" fmla="*/ 24 h 49"/>
                <a:gd name="T44" fmla="*/ 131 w 169"/>
                <a:gd name="T45" fmla="*/ 7 h 49"/>
                <a:gd name="T46" fmla="*/ 131 w 169"/>
                <a:gd name="T47" fmla="*/ 14 h 49"/>
                <a:gd name="T48" fmla="*/ 129 w 169"/>
                <a:gd name="T49" fmla="*/ 17 h 49"/>
                <a:gd name="T50" fmla="*/ 6 w 169"/>
                <a:gd name="T51" fmla="*/ 17 h 49"/>
                <a:gd name="T52" fmla="*/ 6 w 169"/>
                <a:gd name="T53" fmla="*/ 3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9" h="49">
                  <a:moveTo>
                    <a:pt x="129" y="49"/>
                  </a:moveTo>
                  <a:cubicBezTo>
                    <a:pt x="128" y="49"/>
                    <a:pt x="128" y="48"/>
                    <a:pt x="128" y="48"/>
                  </a:cubicBezTo>
                  <a:cubicBezTo>
                    <a:pt x="127" y="48"/>
                    <a:pt x="126" y="47"/>
                    <a:pt x="126" y="46"/>
                  </a:cubicBezTo>
                  <a:cubicBezTo>
                    <a:pt x="126" y="37"/>
                    <a:pt x="126" y="37"/>
                    <a:pt x="126" y="37"/>
                  </a:cubicBezTo>
                  <a:cubicBezTo>
                    <a:pt x="3" y="37"/>
                    <a:pt x="3" y="37"/>
                    <a:pt x="3" y="37"/>
                  </a:cubicBezTo>
                  <a:cubicBezTo>
                    <a:pt x="2" y="37"/>
                    <a:pt x="0" y="36"/>
                    <a:pt x="0" y="34"/>
                  </a:cubicBezTo>
                  <a:cubicBezTo>
                    <a:pt x="0" y="14"/>
                    <a:pt x="0" y="14"/>
                    <a:pt x="0" y="14"/>
                  </a:cubicBezTo>
                  <a:cubicBezTo>
                    <a:pt x="0" y="13"/>
                    <a:pt x="2" y="12"/>
                    <a:pt x="3" y="12"/>
                  </a:cubicBezTo>
                  <a:cubicBezTo>
                    <a:pt x="126" y="12"/>
                    <a:pt x="126" y="12"/>
                    <a:pt x="126" y="12"/>
                  </a:cubicBezTo>
                  <a:cubicBezTo>
                    <a:pt x="126" y="2"/>
                    <a:pt x="126" y="2"/>
                    <a:pt x="126" y="2"/>
                  </a:cubicBezTo>
                  <a:cubicBezTo>
                    <a:pt x="126" y="2"/>
                    <a:pt x="127" y="1"/>
                    <a:pt x="128" y="0"/>
                  </a:cubicBezTo>
                  <a:cubicBezTo>
                    <a:pt x="128" y="0"/>
                    <a:pt x="129" y="0"/>
                    <a:pt x="130" y="0"/>
                  </a:cubicBezTo>
                  <a:cubicBezTo>
                    <a:pt x="167" y="22"/>
                    <a:pt x="167" y="22"/>
                    <a:pt x="167" y="22"/>
                  </a:cubicBezTo>
                  <a:cubicBezTo>
                    <a:pt x="168" y="22"/>
                    <a:pt x="169" y="23"/>
                    <a:pt x="169" y="24"/>
                  </a:cubicBezTo>
                  <a:cubicBezTo>
                    <a:pt x="169" y="25"/>
                    <a:pt x="168" y="26"/>
                    <a:pt x="167" y="26"/>
                  </a:cubicBezTo>
                  <a:cubicBezTo>
                    <a:pt x="130" y="48"/>
                    <a:pt x="130" y="48"/>
                    <a:pt x="130" y="48"/>
                  </a:cubicBezTo>
                  <a:cubicBezTo>
                    <a:pt x="130" y="48"/>
                    <a:pt x="129" y="49"/>
                    <a:pt x="129" y="49"/>
                  </a:cubicBezTo>
                  <a:close/>
                  <a:moveTo>
                    <a:pt x="6" y="32"/>
                  </a:moveTo>
                  <a:cubicBezTo>
                    <a:pt x="129" y="32"/>
                    <a:pt x="129" y="32"/>
                    <a:pt x="129" y="32"/>
                  </a:cubicBezTo>
                  <a:cubicBezTo>
                    <a:pt x="130" y="32"/>
                    <a:pt x="131" y="33"/>
                    <a:pt x="131" y="34"/>
                  </a:cubicBezTo>
                  <a:cubicBezTo>
                    <a:pt x="131" y="41"/>
                    <a:pt x="131" y="41"/>
                    <a:pt x="131" y="41"/>
                  </a:cubicBezTo>
                  <a:cubicBezTo>
                    <a:pt x="161" y="24"/>
                    <a:pt x="161" y="24"/>
                    <a:pt x="161" y="24"/>
                  </a:cubicBezTo>
                  <a:cubicBezTo>
                    <a:pt x="131" y="7"/>
                    <a:pt x="131" y="7"/>
                    <a:pt x="131" y="7"/>
                  </a:cubicBezTo>
                  <a:cubicBezTo>
                    <a:pt x="131" y="14"/>
                    <a:pt x="131" y="14"/>
                    <a:pt x="131" y="14"/>
                  </a:cubicBezTo>
                  <a:cubicBezTo>
                    <a:pt x="131" y="16"/>
                    <a:pt x="130" y="17"/>
                    <a:pt x="129" y="17"/>
                  </a:cubicBezTo>
                  <a:cubicBezTo>
                    <a:pt x="6" y="17"/>
                    <a:pt x="6" y="17"/>
                    <a:pt x="6" y="17"/>
                  </a:cubicBezTo>
                  <a:lnTo>
                    <a:pt x="6" y="32"/>
                  </a:lnTo>
                  <a:close/>
                </a:path>
              </a:pathLst>
            </a:custGeom>
            <a:solidFill>
              <a:schemeClr val="bg1"/>
            </a:solidFill>
            <a:ln>
              <a:solidFill>
                <a:schemeClr val="bg1"/>
              </a:solidFill>
            </a:ln>
          </p:spPr>
          <p:txBody>
            <a:bodyPr vert="horz" wrap="square" lIns="58640" tIns="29320" rIns="58640" bIns="29320" numCol="1" anchor="t" anchorCtr="0" compatLnSpc="1">
              <a:prstTxWarp prst="textNoShape">
                <a:avLst/>
              </a:prstTxWarp>
            </a:bodyPr>
            <a:lstStyle/>
            <a:p>
              <a:endParaRPr lang="en-NZ" sz="1124" dirty="0"/>
            </a:p>
          </p:txBody>
        </p:sp>
      </p:grpSp>
      <p:grpSp>
        <p:nvGrpSpPr>
          <p:cNvPr id="10" name="Group 9"/>
          <p:cNvGrpSpPr>
            <a:grpSpLocks noChangeAspect="1"/>
          </p:cNvGrpSpPr>
          <p:nvPr/>
        </p:nvGrpSpPr>
        <p:grpSpPr>
          <a:xfrm>
            <a:off x="4764010" y="3752201"/>
            <a:ext cx="1909390" cy="1941356"/>
            <a:chOff x="4724166" y="3746915"/>
            <a:chExt cx="1410387" cy="1433999"/>
          </a:xfrm>
        </p:grpSpPr>
        <p:grpSp>
          <p:nvGrpSpPr>
            <p:cNvPr id="92" name="Group 91"/>
            <p:cNvGrpSpPr/>
            <p:nvPr/>
          </p:nvGrpSpPr>
          <p:grpSpPr>
            <a:xfrm>
              <a:off x="4724166" y="3746915"/>
              <a:ext cx="1410387" cy="1433999"/>
              <a:chOff x="4920235" y="1257345"/>
              <a:chExt cx="1880615" cy="1912099"/>
            </a:xfrm>
          </p:grpSpPr>
          <p:sp>
            <p:nvSpPr>
              <p:cNvPr id="93" name="Rounded Rectangle 92"/>
              <p:cNvSpPr/>
              <p:nvPr/>
            </p:nvSpPr>
            <p:spPr>
              <a:xfrm>
                <a:off x="5195968" y="1630962"/>
                <a:ext cx="1604882" cy="1538482"/>
              </a:xfrm>
              <a:prstGeom prst="roundRect">
                <a:avLst/>
              </a:prstGeom>
              <a:noFill/>
              <a:ln>
                <a:solidFill>
                  <a:srgbClr val="00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rgbClr val="00A0DF"/>
                    </a:solidFill>
                  </a:rPr>
                  <a:t>Resolving</a:t>
                </a:r>
                <a:endParaRPr lang="en-GB" sz="1600" dirty="0">
                  <a:solidFill>
                    <a:srgbClr val="00A0DF"/>
                  </a:solidFill>
                </a:endParaRPr>
              </a:p>
              <a:p>
                <a:pPr algn="ctr"/>
                <a:r>
                  <a:rPr lang="en-GB" sz="1600" dirty="0" smtClean="0">
                    <a:solidFill>
                      <a:srgbClr val="00A0DF"/>
                    </a:solidFill>
                  </a:rPr>
                  <a:t>backstop </a:t>
                </a:r>
                <a:endParaRPr lang="en-GB" sz="1600" dirty="0">
                  <a:solidFill>
                    <a:srgbClr val="00A0DF"/>
                  </a:solidFill>
                </a:endParaRPr>
              </a:p>
              <a:p>
                <a:pPr algn="ctr"/>
                <a:r>
                  <a:rPr lang="en-GB" sz="1600" dirty="0">
                    <a:solidFill>
                      <a:srgbClr val="00A0DF"/>
                    </a:solidFill>
                  </a:rPr>
                  <a:t>does </a:t>
                </a:r>
                <a:r>
                  <a:rPr lang="en-GB" sz="1600" dirty="0" smtClean="0">
                    <a:solidFill>
                      <a:srgbClr val="00A0DF"/>
                    </a:solidFill>
                  </a:rPr>
                  <a:t>not sort out UK/ EU trade frictions (e.g. Dover)</a:t>
                </a:r>
                <a:endParaRPr lang="en-GB" sz="1600" dirty="0">
                  <a:solidFill>
                    <a:srgbClr val="00A0DF"/>
                  </a:solidFill>
                </a:endParaRPr>
              </a:p>
            </p:txBody>
          </p:sp>
          <p:sp>
            <p:nvSpPr>
              <p:cNvPr id="97" name="Oval 96"/>
              <p:cNvSpPr/>
              <p:nvPr>
                <p:custDataLst>
                  <p:tags r:id="rId3"/>
                </p:custDataLst>
              </p:nvPr>
            </p:nvSpPr>
            <p:spPr bwMode="gray">
              <a:xfrm>
                <a:off x="4920235" y="1257345"/>
                <a:ext cx="676800" cy="676800"/>
              </a:xfrm>
              <a:prstGeom prst="ellipse">
                <a:avLst/>
              </a:prstGeom>
              <a:solidFill>
                <a:srgbClr val="00A0DF"/>
              </a:solidFill>
              <a:ln w="19050">
                <a:noFill/>
                <a:miter lim="800000"/>
                <a:headEnd/>
                <a:tailEnd/>
              </a:ln>
              <a:effectLst/>
            </p:spPr>
            <p:txBody>
              <a:bodyPr rot="0" spcFirstLastPara="0" vertOverflow="overflow" horzOverflow="overflow" vert="horz" wrap="square" lIns="34630" tIns="34630" rIns="34630" bIns="34630" numCol="1" spcCol="0" rtlCol="0" fromWordArt="0" anchor="t" anchorCtr="0" forceAA="0" compatLnSpc="1">
                <a:prstTxWarp prst="textNoShape">
                  <a:avLst/>
                </a:prstTxWarp>
                <a:noAutofit/>
              </a:bodyPr>
              <a:lstStyle/>
              <a:p>
                <a:pPr algn="l">
                  <a:spcBef>
                    <a:spcPct val="0"/>
                  </a:spcBef>
                  <a:buClrTx/>
                  <a:buFontTx/>
                  <a:buNone/>
                </a:pPr>
                <a:endParaRPr lang="en-NZ" sz="769" dirty="0">
                  <a:solidFill>
                    <a:schemeClr val="bg1"/>
                  </a:solidFill>
                  <a:cs typeface="Arial" charset="0"/>
                </a:endParaRPr>
              </a:p>
            </p:txBody>
          </p:sp>
        </p:grpSp>
        <p:sp>
          <p:nvSpPr>
            <p:cNvPr id="118" name="Freeform 30"/>
            <p:cNvSpPr>
              <a:spLocks/>
            </p:cNvSpPr>
            <p:nvPr/>
          </p:nvSpPr>
          <p:spPr bwMode="auto">
            <a:xfrm>
              <a:off x="4837798" y="3875127"/>
              <a:ext cx="282635" cy="245641"/>
            </a:xfrm>
            <a:custGeom>
              <a:avLst/>
              <a:gdLst>
                <a:gd name="T0" fmla="*/ 189 w 191"/>
                <a:gd name="T1" fmla="*/ 166 h 166"/>
                <a:gd name="T2" fmla="*/ 3 w 191"/>
                <a:gd name="T3" fmla="*/ 166 h 166"/>
                <a:gd name="T4" fmla="*/ 0 w 191"/>
                <a:gd name="T5" fmla="*/ 163 h 166"/>
                <a:gd name="T6" fmla="*/ 0 w 191"/>
                <a:gd name="T7" fmla="*/ 3 h 166"/>
                <a:gd name="T8" fmla="*/ 3 w 191"/>
                <a:gd name="T9" fmla="*/ 0 h 166"/>
                <a:gd name="T10" fmla="*/ 5 w 191"/>
                <a:gd name="T11" fmla="*/ 3 h 166"/>
                <a:gd name="T12" fmla="*/ 5 w 191"/>
                <a:gd name="T13" fmla="*/ 161 h 166"/>
                <a:gd name="T14" fmla="*/ 189 w 191"/>
                <a:gd name="T15" fmla="*/ 161 h 166"/>
                <a:gd name="T16" fmla="*/ 191 w 191"/>
                <a:gd name="T17" fmla="*/ 163 h 166"/>
                <a:gd name="T18" fmla="*/ 189 w 191"/>
                <a:gd name="T19" fmla="*/ 166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 h="166">
                  <a:moveTo>
                    <a:pt x="189" y="166"/>
                  </a:moveTo>
                  <a:cubicBezTo>
                    <a:pt x="3" y="166"/>
                    <a:pt x="3" y="166"/>
                    <a:pt x="3" y="166"/>
                  </a:cubicBezTo>
                  <a:cubicBezTo>
                    <a:pt x="1" y="166"/>
                    <a:pt x="0" y="165"/>
                    <a:pt x="0" y="163"/>
                  </a:cubicBezTo>
                  <a:cubicBezTo>
                    <a:pt x="0" y="3"/>
                    <a:pt x="0" y="3"/>
                    <a:pt x="0" y="3"/>
                  </a:cubicBezTo>
                  <a:cubicBezTo>
                    <a:pt x="0" y="1"/>
                    <a:pt x="1" y="0"/>
                    <a:pt x="3" y="0"/>
                  </a:cubicBezTo>
                  <a:cubicBezTo>
                    <a:pt x="4" y="0"/>
                    <a:pt x="5" y="1"/>
                    <a:pt x="5" y="3"/>
                  </a:cubicBezTo>
                  <a:cubicBezTo>
                    <a:pt x="5" y="161"/>
                    <a:pt x="5" y="161"/>
                    <a:pt x="5" y="161"/>
                  </a:cubicBezTo>
                  <a:cubicBezTo>
                    <a:pt x="189" y="161"/>
                    <a:pt x="189" y="161"/>
                    <a:pt x="189" y="161"/>
                  </a:cubicBezTo>
                  <a:cubicBezTo>
                    <a:pt x="190" y="161"/>
                    <a:pt x="191" y="162"/>
                    <a:pt x="191" y="163"/>
                  </a:cubicBezTo>
                  <a:cubicBezTo>
                    <a:pt x="191" y="165"/>
                    <a:pt x="190" y="166"/>
                    <a:pt x="189" y="166"/>
                  </a:cubicBezTo>
                  <a:close/>
                </a:path>
              </a:pathLst>
            </a:custGeom>
            <a:solidFill>
              <a:schemeClr val="bg1"/>
            </a:solidFill>
            <a:ln w="12700">
              <a:solidFill>
                <a:schemeClr val="bg1"/>
              </a:solidFill>
            </a:ln>
          </p:spPr>
          <p:txBody>
            <a:bodyPr vert="horz" wrap="square" lIns="58640" tIns="29320" rIns="58640" bIns="29320" numCol="1" anchor="t" anchorCtr="0" compatLnSpc="1">
              <a:prstTxWarp prst="textNoShape">
                <a:avLst/>
              </a:prstTxWarp>
            </a:bodyPr>
            <a:lstStyle/>
            <a:p>
              <a:endParaRPr lang="en-NZ" sz="1124" dirty="0"/>
            </a:p>
          </p:txBody>
        </p:sp>
        <p:sp>
          <p:nvSpPr>
            <p:cNvPr id="119" name="Freeform 31"/>
            <p:cNvSpPr>
              <a:spLocks noEditPoints="1"/>
            </p:cNvSpPr>
            <p:nvPr/>
          </p:nvSpPr>
          <p:spPr bwMode="auto">
            <a:xfrm>
              <a:off x="4870352" y="4005346"/>
              <a:ext cx="53272" cy="99144"/>
            </a:xfrm>
            <a:custGeom>
              <a:avLst/>
              <a:gdLst>
                <a:gd name="T0" fmla="*/ 33 w 36"/>
                <a:gd name="T1" fmla="*/ 67 h 67"/>
                <a:gd name="T2" fmla="*/ 3 w 36"/>
                <a:gd name="T3" fmla="*/ 67 h 67"/>
                <a:gd name="T4" fmla="*/ 0 w 36"/>
                <a:gd name="T5" fmla="*/ 65 h 67"/>
                <a:gd name="T6" fmla="*/ 0 w 36"/>
                <a:gd name="T7" fmla="*/ 3 h 67"/>
                <a:gd name="T8" fmla="*/ 3 w 36"/>
                <a:gd name="T9" fmla="*/ 0 h 67"/>
                <a:gd name="T10" fmla="*/ 33 w 36"/>
                <a:gd name="T11" fmla="*/ 0 h 67"/>
                <a:gd name="T12" fmla="*/ 36 w 36"/>
                <a:gd name="T13" fmla="*/ 3 h 67"/>
                <a:gd name="T14" fmla="*/ 36 w 36"/>
                <a:gd name="T15" fmla="*/ 65 h 67"/>
                <a:gd name="T16" fmla="*/ 33 w 36"/>
                <a:gd name="T17" fmla="*/ 67 h 67"/>
                <a:gd name="T18" fmla="*/ 5 w 36"/>
                <a:gd name="T19" fmla="*/ 62 h 67"/>
                <a:gd name="T20" fmla="*/ 31 w 36"/>
                <a:gd name="T21" fmla="*/ 62 h 67"/>
                <a:gd name="T22" fmla="*/ 31 w 36"/>
                <a:gd name="T23" fmla="*/ 5 h 67"/>
                <a:gd name="T24" fmla="*/ 5 w 36"/>
                <a:gd name="T25" fmla="*/ 5 h 67"/>
                <a:gd name="T26" fmla="*/ 5 w 36"/>
                <a:gd name="T27" fmla="*/ 6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67">
                  <a:moveTo>
                    <a:pt x="33" y="67"/>
                  </a:moveTo>
                  <a:cubicBezTo>
                    <a:pt x="3" y="67"/>
                    <a:pt x="3" y="67"/>
                    <a:pt x="3" y="67"/>
                  </a:cubicBezTo>
                  <a:cubicBezTo>
                    <a:pt x="1" y="67"/>
                    <a:pt x="0" y="66"/>
                    <a:pt x="0" y="65"/>
                  </a:cubicBezTo>
                  <a:cubicBezTo>
                    <a:pt x="0" y="3"/>
                    <a:pt x="0" y="3"/>
                    <a:pt x="0" y="3"/>
                  </a:cubicBezTo>
                  <a:cubicBezTo>
                    <a:pt x="0" y="1"/>
                    <a:pt x="1" y="0"/>
                    <a:pt x="3" y="0"/>
                  </a:cubicBezTo>
                  <a:cubicBezTo>
                    <a:pt x="33" y="0"/>
                    <a:pt x="33" y="0"/>
                    <a:pt x="33" y="0"/>
                  </a:cubicBezTo>
                  <a:cubicBezTo>
                    <a:pt x="35" y="0"/>
                    <a:pt x="36" y="1"/>
                    <a:pt x="36" y="3"/>
                  </a:cubicBezTo>
                  <a:cubicBezTo>
                    <a:pt x="36" y="65"/>
                    <a:pt x="36" y="65"/>
                    <a:pt x="36" y="65"/>
                  </a:cubicBezTo>
                  <a:cubicBezTo>
                    <a:pt x="36" y="66"/>
                    <a:pt x="35" y="67"/>
                    <a:pt x="33" y="67"/>
                  </a:cubicBezTo>
                  <a:close/>
                  <a:moveTo>
                    <a:pt x="5" y="62"/>
                  </a:moveTo>
                  <a:cubicBezTo>
                    <a:pt x="31" y="62"/>
                    <a:pt x="31" y="62"/>
                    <a:pt x="31" y="62"/>
                  </a:cubicBezTo>
                  <a:cubicBezTo>
                    <a:pt x="31" y="5"/>
                    <a:pt x="31" y="5"/>
                    <a:pt x="31" y="5"/>
                  </a:cubicBezTo>
                  <a:cubicBezTo>
                    <a:pt x="5" y="5"/>
                    <a:pt x="5" y="5"/>
                    <a:pt x="5" y="5"/>
                  </a:cubicBezTo>
                  <a:lnTo>
                    <a:pt x="5" y="62"/>
                  </a:lnTo>
                  <a:close/>
                </a:path>
              </a:pathLst>
            </a:custGeom>
            <a:solidFill>
              <a:schemeClr val="bg1"/>
            </a:solidFill>
            <a:ln w="12700">
              <a:solidFill>
                <a:schemeClr val="bg1"/>
              </a:solidFill>
            </a:ln>
          </p:spPr>
          <p:txBody>
            <a:bodyPr vert="horz" wrap="square" lIns="58640" tIns="29320" rIns="58640" bIns="29320" numCol="1" anchor="t" anchorCtr="0" compatLnSpc="1">
              <a:prstTxWarp prst="textNoShape">
                <a:avLst/>
              </a:prstTxWarp>
            </a:bodyPr>
            <a:lstStyle/>
            <a:p>
              <a:endParaRPr lang="en-NZ" sz="1124" dirty="0"/>
            </a:p>
          </p:txBody>
        </p:sp>
        <p:sp>
          <p:nvSpPr>
            <p:cNvPr id="120" name="Freeform 32"/>
            <p:cNvSpPr>
              <a:spLocks noEditPoints="1"/>
            </p:cNvSpPr>
            <p:nvPr/>
          </p:nvSpPr>
          <p:spPr bwMode="auto">
            <a:xfrm>
              <a:off x="4957658" y="3944675"/>
              <a:ext cx="53272" cy="159815"/>
            </a:xfrm>
            <a:custGeom>
              <a:avLst/>
              <a:gdLst>
                <a:gd name="T0" fmla="*/ 33 w 36"/>
                <a:gd name="T1" fmla="*/ 108 h 108"/>
                <a:gd name="T2" fmla="*/ 3 w 36"/>
                <a:gd name="T3" fmla="*/ 108 h 108"/>
                <a:gd name="T4" fmla="*/ 0 w 36"/>
                <a:gd name="T5" fmla="*/ 106 h 108"/>
                <a:gd name="T6" fmla="*/ 0 w 36"/>
                <a:gd name="T7" fmla="*/ 2 h 108"/>
                <a:gd name="T8" fmla="*/ 3 w 36"/>
                <a:gd name="T9" fmla="*/ 0 h 108"/>
                <a:gd name="T10" fmla="*/ 33 w 36"/>
                <a:gd name="T11" fmla="*/ 0 h 108"/>
                <a:gd name="T12" fmla="*/ 36 w 36"/>
                <a:gd name="T13" fmla="*/ 2 h 108"/>
                <a:gd name="T14" fmla="*/ 36 w 36"/>
                <a:gd name="T15" fmla="*/ 106 h 108"/>
                <a:gd name="T16" fmla="*/ 33 w 36"/>
                <a:gd name="T17" fmla="*/ 108 h 108"/>
                <a:gd name="T18" fmla="*/ 5 w 36"/>
                <a:gd name="T19" fmla="*/ 103 h 108"/>
                <a:gd name="T20" fmla="*/ 31 w 36"/>
                <a:gd name="T21" fmla="*/ 103 h 108"/>
                <a:gd name="T22" fmla="*/ 31 w 36"/>
                <a:gd name="T23" fmla="*/ 5 h 108"/>
                <a:gd name="T24" fmla="*/ 5 w 36"/>
                <a:gd name="T25" fmla="*/ 5 h 108"/>
                <a:gd name="T26" fmla="*/ 5 w 36"/>
                <a:gd name="T27" fmla="*/ 10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108">
                  <a:moveTo>
                    <a:pt x="33" y="108"/>
                  </a:moveTo>
                  <a:cubicBezTo>
                    <a:pt x="3" y="108"/>
                    <a:pt x="3" y="108"/>
                    <a:pt x="3" y="108"/>
                  </a:cubicBezTo>
                  <a:cubicBezTo>
                    <a:pt x="1" y="108"/>
                    <a:pt x="0" y="107"/>
                    <a:pt x="0" y="106"/>
                  </a:cubicBezTo>
                  <a:cubicBezTo>
                    <a:pt x="0" y="2"/>
                    <a:pt x="0" y="2"/>
                    <a:pt x="0" y="2"/>
                  </a:cubicBezTo>
                  <a:cubicBezTo>
                    <a:pt x="0" y="1"/>
                    <a:pt x="1" y="0"/>
                    <a:pt x="3" y="0"/>
                  </a:cubicBezTo>
                  <a:cubicBezTo>
                    <a:pt x="33" y="0"/>
                    <a:pt x="33" y="0"/>
                    <a:pt x="33" y="0"/>
                  </a:cubicBezTo>
                  <a:cubicBezTo>
                    <a:pt x="35" y="0"/>
                    <a:pt x="36" y="1"/>
                    <a:pt x="36" y="2"/>
                  </a:cubicBezTo>
                  <a:cubicBezTo>
                    <a:pt x="36" y="106"/>
                    <a:pt x="36" y="106"/>
                    <a:pt x="36" y="106"/>
                  </a:cubicBezTo>
                  <a:cubicBezTo>
                    <a:pt x="36" y="107"/>
                    <a:pt x="35" y="108"/>
                    <a:pt x="33" y="108"/>
                  </a:cubicBezTo>
                  <a:close/>
                  <a:moveTo>
                    <a:pt x="5" y="103"/>
                  </a:moveTo>
                  <a:cubicBezTo>
                    <a:pt x="31" y="103"/>
                    <a:pt x="31" y="103"/>
                    <a:pt x="31" y="103"/>
                  </a:cubicBezTo>
                  <a:cubicBezTo>
                    <a:pt x="31" y="5"/>
                    <a:pt x="31" y="5"/>
                    <a:pt x="31" y="5"/>
                  </a:cubicBezTo>
                  <a:cubicBezTo>
                    <a:pt x="5" y="5"/>
                    <a:pt x="5" y="5"/>
                    <a:pt x="5" y="5"/>
                  </a:cubicBezTo>
                  <a:lnTo>
                    <a:pt x="5" y="103"/>
                  </a:lnTo>
                  <a:close/>
                </a:path>
              </a:pathLst>
            </a:custGeom>
            <a:solidFill>
              <a:schemeClr val="bg1"/>
            </a:solidFill>
            <a:ln w="12700">
              <a:solidFill>
                <a:schemeClr val="bg1"/>
              </a:solidFill>
            </a:ln>
          </p:spPr>
          <p:txBody>
            <a:bodyPr vert="horz" wrap="square" lIns="58640" tIns="29320" rIns="58640" bIns="29320" numCol="1" anchor="t" anchorCtr="0" compatLnSpc="1">
              <a:prstTxWarp prst="textNoShape">
                <a:avLst/>
              </a:prstTxWarp>
            </a:bodyPr>
            <a:lstStyle/>
            <a:p>
              <a:endParaRPr lang="en-NZ" sz="1124" dirty="0"/>
            </a:p>
          </p:txBody>
        </p:sp>
        <p:sp>
          <p:nvSpPr>
            <p:cNvPr id="121" name="Freeform 33"/>
            <p:cNvSpPr>
              <a:spLocks noEditPoints="1"/>
            </p:cNvSpPr>
            <p:nvPr/>
          </p:nvSpPr>
          <p:spPr bwMode="auto">
            <a:xfrm>
              <a:off x="5044965" y="3882525"/>
              <a:ext cx="53272" cy="221965"/>
            </a:xfrm>
            <a:custGeom>
              <a:avLst/>
              <a:gdLst>
                <a:gd name="T0" fmla="*/ 33 w 36"/>
                <a:gd name="T1" fmla="*/ 150 h 150"/>
                <a:gd name="T2" fmla="*/ 3 w 36"/>
                <a:gd name="T3" fmla="*/ 150 h 150"/>
                <a:gd name="T4" fmla="*/ 0 w 36"/>
                <a:gd name="T5" fmla="*/ 148 h 150"/>
                <a:gd name="T6" fmla="*/ 0 w 36"/>
                <a:gd name="T7" fmla="*/ 3 h 150"/>
                <a:gd name="T8" fmla="*/ 3 w 36"/>
                <a:gd name="T9" fmla="*/ 0 h 150"/>
                <a:gd name="T10" fmla="*/ 33 w 36"/>
                <a:gd name="T11" fmla="*/ 0 h 150"/>
                <a:gd name="T12" fmla="*/ 36 w 36"/>
                <a:gd name="T13" fmla="*/ 3 h 150"/>
                <a:gd name="T14" fmla="*/ 36 w 36"/>
                <a:gd name="T15" fmla="*/ 148 h 150"/>
                <a:gd name="T16" fmla="*/ 33 w 36"/>
                <a:gd name="T17" fmla="*/ 150 h 150"/>
                <a:gd name="T18" fmla="*/ 5 w 36"/>
                <a:gd name="T19" fmla="*/ 145 h 150"/>
                <a:gd name="T20" fmla="*/ 31 w 36"/>
                <a:gd name="T21" fmla="*/ 145 h 150"/>
                <a:gd name="T22" fmla="*/ 31 w 36"/>
                <a:gd name="T23" fmla="*/ 5 h 150"/>
                <a:gd name="T24" fmla="*/ 5 w 36"/>
                <a:gd name="T25" fmla="*/ 5 h 150"/>
                <a:gd name="T26" fmla="*/ 5 w 36"/>
                <a:gd name="T27" fmla="*/ 14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150">
                  <a:moveTo>
                    <a:pt x="33" y="150"/>
                  </a:moveTo>
                  <a:cubicBezTo>
                    <a:pt x="3" y="150"/>
                    <a:pt x="3" y="150"/>
                    <a:pt x="3" y="150"/>
                  </a:cubicBezTo>
                  <a:cubicBezTo>
                    <a:pt x="1" y="150"/>
                    <a:pt x="0" y="149"/>
                    <a:pt x="0" y="148"/>
                  </a:cubicBezTo>
                  <a:cubicBezTo>
                    <a:pt x="0" y="3"/>
                    <a:pt x="0" y="3"/>
                    <a:pt x="0" y="3"/>
                  </a:cubicBezTo>
                  <a:cubicBezTo>
                    <a:pt x="0" y="1"/>
                    <a:pt x="1" y="0"/>
                    <a:pt x="3" y="0"/>
                  </a:cubicBezTo>
                  <a:cubicBezTo>
                    <a:pt x="33" y="0"/>
                    <a:pt x="33" y="0"/>
                    <a:pt x="33" y="0"/>
                  </a:cubicBezTo>
                  <a:cubicBezTo>
                    <a:pt x="35" y="0"/>
                    <a:pt x="36" y="1"/>
                    <a:pt x="36" y="3"/>
                  </a:cubicBezTo>
                  <a:cubicBezTo>
                    <a:pt x="36" y="148"/>
                    <a:pt x="36" y="148"/>
                    <a:pt x="36" y="148"/>
                  </a:cubicBezTo>
                  <a:cubicBezTo>
                    <a:pt x="36" y="149"/>
                    <a:pt x="35" y="150"/>
                    <a:pt x="33" y="150"/>
                  </a:cubicBezTo>
                  <a:close/>
                  <a:moveTo>
                    <a:pt x="5" y="145"/>
                  </a:moveTo>
                  <a:cubicBezTo>
                    <a:pt x="31" y="145"/>
                    <a:pt x="31" y="145"/>
                    <a:pt x="31" y="145"/>
                  </a:cubicBezTo>
                  <a:cubicBezTo>
                    <a:pt x="31" y="5"/>
                    <a:pt x="31" y="5"/>
                    <a:pt x="31" y="5"/>
                  </a:cubicBezTo>
                  <a:cubicBezTo>
                    <a:pt x="5" y="5"/>
                    <a:pt x="5" y="5"/>
                    <a:pt x="5" y="5"/>
                  </a:cubicBezTo>
                  <a:lnTo>
                    <a:pt x="5" y="145"/>
                  </a:lnTo>
                  <a:close/>
                </a:path>
              </a:pathLst>
            </a:custGeom>
            <a:solidFill>
              <a:schemeClr val="bg1"/>
            </a:solidFill>
            <a:ln w="12700">
              <a:solidFill>
                <a:schemeClr val="bg1"/>
              </a:solidFill>
            </a:ln>
          </p:spPr>
          <p:txBody>
            <a:bodyPr vert="horz" wrap="square" lIns="58640" tIns="29320" rIns="58640" bIns="29320" numCol="1" anchor="t" anchorCtr="0" compatLnSpc="1">
              <a:prstTxWarp prst="textNoShape">
                <a:avLst/>
              </a:prstTxWarp>
            </a:bodyPr>
            <a:lstStyle/>
            <a:p>
              <a:endParaRPr lang="en-NZ" sz="1124" dirty="0"/>
            </a:p>
          </p:txBody>
        </p:sp>
      </p:grpSp>
      <p:grpSp>
        <p:nvGrpSpPr>
          <p:cNvPr id="6" name="Group 5"/>
          <p:cNvGrpSpPr>
            <a:grpSpLocks noChangeAspect="1"/>
          </p:cNvGrpSpPr>
          <p:nvPr/>
        </p:nvGrpSpPr>
        <p:grpSpPr>
          <a:xfrm>
            <a:off x="280605" y="3765322"/>
            <a:ext cx="1973241" cy="1905826"/>
            <a:chOff x="1371121" y="3760036"/>
            <a:chExt cx="1457551" cy="1407754"/>
          </a:xfrm>
        </p:grpSpPr>
        <p:grpSp>
          <p:nvGrpSpPr>
            <p:cNvPr id="78" name="Group 77"/>
            <p:cNvGrpSpPr/>
            <p:nvPr/>
          </p:nvGrpSpPr>
          <p:grpSpPr>
            <a:xfrm>
              <a:off x="1371121" y="3760036"/>
              <a:ext cx="1457551" cy="1407754"/>
              <a:chOff x="675871" y="1397115"/>
              <a:chExt cx="1943504" cy="1877104"/>
            </a:xfrm>
          </p:grpSpPr>
          <p:sp>
            <p:nvSpPr>
              <p:cNvPr id="79" name="Rounded Rectangle 78"/>
              <p:cNvSpPr/>
              <p:nvPr/>
            </p:nvSpPr>
            <p:spPr>
              <a:xfrm>
                <a:off x="1014493" y="1735737"/>
                <a:ext cx="1604882" cy="1538482"/>
              </a:xfrm>
              <a:prstGeom prst="roundRect">
                <a:avLst/>
              </a:prstGeom>
              <a:noFill/>
              <a:ln>
                <a:solidFill>
                  <a:srgbClr val="692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rgbClr val="69207E"/>
                    </a:solidFill>
                  </a:rPr>
                  <a:t>Sat 19 Oct </a:t>
                </a:r>
                <a:r>
                  <a:rPr lang="en-GB" sz="1600" dirty="0">
                    <a:solidFill>
                      <a:srgbClr val="69207E"/>
                    </a:solidFill>
                  </a:rPr>
                  <a:t>Commons sitting would be a huge stage for vote on Brexit deal</a:t>
                </a:r>
              </a:p>
            </p:txBody>
          </p:sp>
          <p:sp>
            <p:nvSpPr>
              <p:cNvPr id="81" name="Oval 80"/>
              <p:cNvSpPr/>
              <p:nvPr>
                <p:custDataLst>
                  <p:tags r:id="rId2"/>
                </p:custDataLst>
              </p:nvPr>
            </p:nvSpPr>
            <p:spPr bwMode="gray">
              <a:xfrm>
                <a:off x="675871" y="1397115"/>
                <a:ext cx="677245" cy="677245"/>
              </a:xfrm>
              <a:prstGeom prst="ellipse">
                <a:avLst/>
              </a:prstGeom>
              <a:solidFill>
                <a:srgbClr val="69207E"/>
              </a:solidFill>
              <a:ln w="19050">
                <a:solidFill>
                  <a:srgbClr val="69207E"/>
                </a:solidFill>
                <a:miter lim="800000"/>
                <a:headEnd/>
                <a:tailEnd/>
              </a:ln>
              <a:effectLst/>
            </p:spPr>
            <p:txBody>
              <a:bodyPr rot="0" spcFirstLastPara="0" vertOverflow="overflow" horzOverflow="overflow" vert="horz" wrap="square" lIns="34630" tIns="34630" rIns="34630" bIns="34630" numCol="1" spcCol="0" rtlCol="0" fromWordArt="0" anchor="t" anchorCtr="0" forceAA="0" compatLnSpc="1">
                <a:prstTxWarp prst="textNoShape">
                  <a:avLst/>
                </a:prstTxWarp>
                <a:noAutofit/>
              </a:bodyPr>
              <a:lstStyle/>
              <a:p>
                <a:pPr algn="l">
                  <a:spcBef>
                    <a:spcPct val="0"/>
                  </a:spcBef>
                  <a:buClrTx/>
                  <a:buFontTx/>
                  <a:buNone/>
                </a:pPr>
                <a:endParaRPr lang="en-NZ" sz="769" dirty="0">
                  <a:solidFill>
                    <a:schemeClr val="bg1"/>
                  </a:solidFill>
                  <a:cs typeface="Arial" charset="0"/>
                </a:endParaRPr>
              </a:p>
            </p:txBody>
          </p:sp>
        </p:grpSp>
        <p:grpSp>
          <p:nvGrpSpPr>
            <p:cNvPr id="133" name="Group 132"/>
            <p:cNvGrpSpPr/>
            <p:nvPr/>
          </p:nvGrpSpPr>
          <p:grpSpPr>
            <a:xfrm>
              <a:off x="1490018" y="3818768"/>
              <a:ext cx="270803" cy="358357"/>
              <a:chOff x="4577274" y="3348644"/>
              <a:chExt cx="361090" cy="477834"/>
            </a:xfrm>
            <a:solidFill>
              <a:schemeClr val="bg1"/>
            </a:solidFill>
          </p:grpSpPr>
          <p:sp>
            <p:nvSpPr>
              <p:cNvPr id="127" name="Freeform 231"/>
              <p:cNvSpPr>
                <a:spLocks noEditPoints="1"/>
              </p:cNvSpPr>
              <p:nvPr/>
            </p:nvSpPr>
            <p:spPr bwMode="auto">
              <a:xfrm>
                <a:off x="4577274" y="3348644"/>
                <a:ext cx="361090" cy="477834"/>
              </a:xfrm>
              <a:custGeom>
                <a:avLst/>
                <a:gdLst>
                  <a:gd name="T0" fmla="*/ 266 w 266"/>
                  <a:gd name="T1" fmla="*/ 60 h 352"/>
                  <a:gd name="T2" fmla="*/ 208 w 266"/>
                  <a:gd name="T3" fmla="*/ 0 h 352"/>
                  <a:gd name="T4" fmla="*/ 56 w 266"/>
                  <a:gd name="T5" fmla="*/ 0 h 352"/>
                  <a:gd name="T6" fmla="*/ 56 w 266"/>
                  <a:gd name="T7" fmla="*/ 56 h 352"/>
                  <a:gd name="T8" fmla="*/ 0 w 266"/>
                  <a:gd name="T9" fmla="*/ 56 h 352"/>
                  <a:gd name="T10" fmla="*/ 0 w 266"/>
                  <a:gd name="T11" fmla="*/ 352 h 352"/>
                  <a:gd name="T12" fmla="*/ 210 w 266"/>
                  <a:gd name="T13" fmla="*/ 352 h 352"/>
                  <a:gd name="T14" fmla="*/ 210 w 266"/>
                  <a:gd name="T15" fmla="*/ 296 h 352"/>
                  <a:gd name="T16" fmla="*/ 266 w 266"/>
                  <a:gd name="T17" fmla="*/ 296 h 352"/>
                  <a:gd name="T18" fmla="*/ 266 w 266"/>
                  <a:gd name="T19" fmla="*/ 60 h 352"/>
                  <a:gd name="T20" fmla="*/ 210 w 266"/>
                  <a:gd name="T21" fmla="*/ 18 h 352"/>
                  <a:gd name="T22" fmla="*/ 248 w 266"/>
                  <a:gd name="T23" fmla="*/ 56 h 352"/>
                  <a:gd name="T24" fmla="*/ 210 w 266"/>
                  <a:gd name="T25" fmla="*/ 56 h 352"/>
                  <a:gd name="T26" fmla="*/ 210 w 266"/>
                  <a:gd name="T27" fmla="*/ 18 h 352"/>
                  <a:gd name="T28" fmla="*/ 10 w 266"/>
                  <a:gd name="T29" fmla="*/ 342 h 352"/>
                  <a:gd name="T30" fmla="*/ 10 w 266"/>
                  <a:gd name="T31" fmla="*/ 66 h 352"/>
                  <a:gd name="T32" fmla="*/ 144 w 266"/>
                  <a:gd name="T33" fmla="*/ 66 h 352"/>
                  <a:gd name="T34" fmla="*/ 144 w 266"/>
                  <a:gd name="T35" fmla="*/ 122 h 352"/>
                  <a:gd name="T36" fmla="*/ 200 w 266"/>
                  <a:gd name="T37" fmla="*/ 122 h 352"/>
                  <a:gd name="T38" fmla="*/ 200 w 266"/>
                  <a:gd name="T39" fmla="*/ 342 h 352"/>
                  <a:gd name="T40" fmla="*/ 10 w 266"/>
                  <a:gd name="T41" fmla="*/ 342 h 352"/>
                  <a:gd name="T42" fmla="*/ 154 w 266"/>
                  <a:gd name="T43" fmla="*/ 74 h 352"/>
                  <a:gd name="T44" fmla="*/ 192 w 266"/>
                  <a:gd name="T45" fmla="*/ 112 h 352"/>
                  <a:gd name="T46" fmla="*/ 154 w 266"/>
                  <a:gd name="T47" fmla="*/ 112 h 352"/>
                  <a:gd name="T48" fmla="*/ 154 w 266"/>
                  <a:gd name="T49" fmla="*/ 74 h 352"/>
                  <a:gd name="T50" fmla="*/ 210 w 266"/>
                  <a:gd name="T51" fmla="*/ 286 h 352"/>
                  <a:gd name="T52" fmla="*/ 210 w 266"/>
                  <a:gd name="T53" fmla="*/ 116 h 352"/>
                  <a:gd name="T54" fmla="*/ 152 w 266"/>
                  <a:gd name="T55" fmla="*/ 56 h 352"/>
                  <a:gd name="T56" fmla="*/ 66 w 266"/>
                  <a:gd name="T57" fmla="*/ 56 h 352"/>
                  <a:gd name="T58" fmla="*/ 66 w 266"/>
                  <a:gd name="T59" fmla="*/ 10 h 352"/>
                  <a:gd name="T60" fmla="*/ 200 w 266"/>
                  <a:gd name="T61" fmla="*/ 10 h 352"/>
                  <a:gd name="T62" fmla="*/ 200 w 266"/>
                  <a:gd name="T63" fmla="*/ 66 h 352"/>
                  <a:gd name="T64" fmla="*/ 256 w 266"/>
                  <a:gd name="T65" fmla="*/ 66 h 352"/>
                  <a:gd name="T66" fmla="*/ 256 w 266"/>
                  <a:gd name="T67" fmla="*/ 286 h 352"/>
                  <a:gd name="T68" fmla="*/ 210 w 266"/>
                  <a:gd name="T69" fmla="*/ 28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6" h="352">
                    <a:moveTo>
                      <a:pt x="266" y="60"/>
                    </a:moveTo>
                    <a:lnTo>
                      <a:pt x="208" y="0"/>
                    </a:lnTo>
                    <a:lnTo>
                      <a:pt x="56" y="0"/>
                    </a:lnTo>
                    <a:lnTo>
                      <a:pt x="56" y="56"/>
                    </a:lnTo>
                    <a:lnTo>
                      <a:pt x="0" y="56"/>
                    </a:lnTo>
                    <a:lnTo>
                      <a:pt x="0" y="352"/>
                    </a:lnTo>
                    <a:lnTo>
                      <a:pt x="210" y="352"/>
                    </a:lnTo>
                    <a:lnTo>
                      <a:pt x="210" y="296"/>
                    </a:lnTo>
                    <a:lnTo>
                      <a:pt x="266" y="296"/>
                    </a:lnTo>
                    <a:lnTo>
                      <a:pt x="266" y="60"/>
                    </a:lnTo>
                    <a:close/>
                    <a:moveTo>
                      <a:pt x="210" y="18"/>
                    </a:moveTo>
                    <a:lnTo>
                      <a:pt x="248" y="56"/>
                    </a:lnTo>
                    <a:lnTo>
                      <a:pt x="210" y="56"/>
                    </a:lnTo>
                    <a:lnTo>
                      <a:pt x="210" y="18"/>
                    </a:lnTo>
                    <a:close/>
                    <a:moveTo>
                      <a:pt x="10" y="342"/>
                    </a:moveTo>
                    <a:lnTo>
                      <a:pt x="10" y="66"/>
                    </a:lnTo>
                    <a:lnTo>
                      <a:pt x="144" y="66"/>
                    </a:lnTo>
                    <a:lnTo>
                      <a:pt x="144" y="122"/>
                    </a:lnTo>
                    <a:lnTo>
                      <a:pt x="200" y="122"/>
                    </a:lnTo>
                    <a:lnTo>
                      <a:pt x="200" y="342"/>
                    </a:lnTo>
                    <a:lnTo>
                      <a:pt x="10" y="342"/>
                    </a:lnTo>
                    <a:close/>
                    <a:moveTo>
                      <a:pt x="154" y="74"/>
                    </a:moveTo>
                    <a:lnTo>
                      <a:pt x="192" y="112"/>
                    </a:lnTo>
                    <a:lnTo>
                      <a:pt x="154" y="112"/>
                    </a:lnTo>
                    <a:lnTo>
                      <a:pt x="154" y="74"/>
                    </a:lnTo>
                    <a:close/>
                    <a:moveTo>
                      <a:pt x="210" y="286"/>
                    </a:moveTo>
                    <a:lnTo>
                      <a:pt x="210" y="116"/>
                    </a:lnTo>
                    <a:lnTo>
                      <a:pt x="152" y="56"/>
                    </a:lnTo>
                    <a:lnTo>
                      <a:pt x="66" y="56"/>
                    </a:lnTo>
                    <a:lnTo>
                      <a:pt x="66" y="10"/>
                    </a:lnTo>
                    <a:lnTo>
                      <a:pt x="200" y="10"/>
                    </a:lnTo>
                    <a:lnTo>
                      <a:pt x="200" y="66"/>
                    </a:lnTo>
                    <a:lnTo>
                      <a:pt x="256" y="66"/>
                    </a:lnTo>
                    <a:lnTo>
                      <a:pt x="256" y="286"/>
                    </a:lnTo>
                    <a:lnTo>
                      <a:pt x="210" y="286"/>
                    </a:lnTo>
                    <a:close/>
                  </a:path>
                </a:pathLst>
              </a:custGeom>
              <a:grpFill/>
              <a:ln w="12700">
                <a:solidFill>
                  <a:schemeClr val="bg1"/>
                </a:solidFill>
                <a:round/>
                <a:headEnd/>
                <a:tailEnd/>
              </a:ln>
              <a:extLst/>
            </p:spPr>
            <p:txBody>
              <a:bodyPr vert="horz" wrap="square" lIns="58640" tIns="29320" rIns="58640" bIns="29320" numCol="1" anchor="t" anchorCtr="0" compatLnSpc="1">
                <a:prstTxWarp prst="textNoShape">
                  <a:avLst/>
                </a:prstTxWarp>
              </a:bodyPr>
              <a:lstStyle/>
              <a:p>
                <a:endParaRPr lang="en-NZ" sz="1124" dirty="0"/>
              </a:p>
            </p:txBody>
          </p:sp>
          <p:sp>
            <p:nvSpPr>
              <p:cNvPr id="128" name="Rectangle 232"/>
              <p:cNvSpPr>
                <a:spLocks noChangeArrowheads="1"/>
              </p:cNvSpPr>
              <p:nvPr/>
            </p:nvSpPr>
            <p:spPr bwMode="auto">
              <a:xfrm>
                <a:off x="4631573" y="3554981"/>
                <a:ext cx="176473" cy="13575"/>
              </a:xfrm>
              <a:prstGeom prst="rect">
                <a:avLst/>
              </a:prstGeom>
              <a:grpFill/>
              <a:ln w="12700">
                <a:solidFill>
                  <a:schemeClr val="bg1"/>
                </a:solidFill>
                <a:miter lim="800000"/>
                <a:headEnd/>
                <a:tailEnd/>
              </a:ln>
              <a:extLst/>
            </p:spPr>
            <p:txBody>
              <a:bodyPr vert="horz" wrap="square" lIns="58640" tIns="29320" rIns="58640" bIns="29320" numCol="1" anchor="t" anchorCtr="0" compatLnSpc="1">
                <a:prstTxWarp prst="textNoShape">
                  <a:avLst/>
                </a:prstTxWarp>
              </a:bodyPr>
              <a:lstStyle/>
              <a:p>
                <a:endParaRPr lang="en-NZ" sz="1124" dirty="0"/>
              </a:p>
            </p:txBody>
          </p:sp>
          <p:sp>
            <p:nvSpPr>
              <p:cNvPr id="129" name="Rectangle 233"/>
              <p:cNvSpPr>
                <a:spLocks noChangeArrowheads="1"/>
              </p:cNvSpPr>
              <p:nvPr/>
            </p:nvSpPr>
            <p:spPr bwMode="auto">
              <a:xfrm>
                <a:off x="4631573" y="3606566"/>
                <a:ext cx="176473" cy="13575"/>
              </a:xfrm>
              <a:prstGeom prst="rect">
                <a:avLst/>
              </a:prstGeom>
              <a:grpFill/>
              <a:ln w="12700">
                <a:solidFill>
                  <a:schemeClr val="bg1"/>
                </a:solidFill>
                <a:miter lim="800000"/>
                <a:headEnd/>
                <a:tailEnd/>
              </a:ln>
              <a:extLst/>
            </p:spPr>
            <p:txBody>
              <a:bodyPr vert="horz" wrap="square" lIns="58640" tIns="29320" rIns="58640" bIns="29320" numCol="1" anchor="t" anchorCtr="0" compatLnSpc="1">
                <a:prstTxWarp prst="textNoShape">
                  <a:avLst/>
                </a:prstTxWarp>
              </a:bodyPr>
              <a:lstStyle/>
              <a:p>
                <a:endParaRPr lang="en-NZ" sz="1124" dirty="0"/>
              </a:p>
            </p:txBody>
          </p:sp>
          <p:sp>
            <p:nvSpPr>
              <p:cNvPr id="130" name="Rectangle 234"/>
              <p:cNvSpPr>
                <a:spLocks noChangeArrowheads="1"/>
              </p:cNvSpPr>
              <p:nvPr/>
            </p:nvSpPr>
            <p:spPr bwMode="auto">
              <a:xfrm>
                <a:off x="4631573" y="3658150"/>
                <a:ext cx="176473" cy="13575"/>
              </a:xfrm>
              <a:prstGeom prst="rect">
                <a:avLst/>
              </a:prstGeom>
              <a:grpFill/>
              <a:ln w="12700">
                <a:solidFill>
                  <a:schemeClr val="bg1"/>
                </a:solidFill>
                <a:miter lim="800000"/>
                <a:headEnd/>
                <a:tailEnd/>
              </a:ln>
              <a:extLst/>
            </p:spPr>
            <p:txBody>
              <a:bodyPr vert="horz" wrap="square" lIns="58640" tIns="29320" rIns="58640" bIns="29320" numCol="1" anchor="t" anchorCtr="0" compatLnSpc="1">
                <a:prstTxWarp prst="textNoShape">
                  <a:avLst/>
                </a:prstTxWarp>
              </a:bodyPr>
              <a:lstStyle/>
              <a:p>
                <a:endParaRPr lang="en-NZ" sz="1124" dirty="0"/>
              </a:p>
            </p:txBody>
          </p:sp>
          <p:sp>
            <p:nvSpPr>
              <p:cNvPr id="131" name="Rectangle 235"/>
              <p:cNvSpPr>
                <a:spLocks noChangeArrowheads="1"/>
              </p:cNvSpPr>
              <p:nvPr/>
            </p:nvSpPr>
            <p:spPr bwMode="auto">
              <a:xfrm>
                <a:off x="4631573" y="3709734"/>
                <a:ext cx="176473" cy="13575"/>
              </a:xfrm>
              <a:prstGeom prst="rect">
                <a:avLst/>
              </a:prstGeom>
              <a:grpFill/>
              <a:ln w="12700">
                <a:solidFill>
                  <a:schemeClr val="bg1"/>
                </a:solidFill>
                <a:miter lim="800000"/>
                <a:headEnd/>
                <a:tailEnd/>
              </a:ln>
              <a:extLst/>
            </p:spPr>
            <p:txBody>
              <a:bodyPr vert="horz" wrap="square" lIns="58640" tIns="29320" rIns="58640" bIns="29320" numCol="1" anchor="t" anchorCtr="0" compatLnSpc="1">
                <a:prstTxWarp prst="textNoShape">
                  <a:avLst/>
                </a:prstTxWarp>
              </a:bodyPr>
              <a:lstStyle/>
              <a:p>
                <a:endParaRPr lang="en-NZ" sz="1124" dirty="0"/>
              </a:p>
            </p:txBody>
          </p:sp>
          <p:sp>
            <p:nvSpPr>
              <p:cNvPr id="132" name="Rectangle 236"/>
              <p:cNvSpPr>
                <a:spLocks noChangeArrowheads="1"/>
              </p:cNvSpPr>
              <p:nvPr/>
            </p:nvSpPr>
            <p:spPr bwMode="auto">
              <a:xfrm>
                <a:off x="4631573" y="3758604"/>
                <a:ext cx="176473" cy="13575"/>
              </a:xfrm>
              <a:prstGeom prst="rect">
                <a:avLst/>
              </a:prstGeom>
              <a:grpFill/>
              <a:ln w="12700">
                <a:solidFill>
                  <a:schemeClr val="bg1"/>
                </a:solidFill>
                <a:miter lim="800000"/>
                <a:headEnd/>
                <a:tailEnd/>
              </a:ln>
              <a:extLst/>
            </p:spPr>
            <p:txBody>
              <a:bodyPr vert="horz" wrap="square" lIns="58640" tIns="29320" rIns="58640" bIns="29320" numCol="1" anchor="t" anchorCtr="0" compatLnSpc="1">
                <a:prstTxWarp prst="textNoShape">
                  <a:avLst/>
                </a:prstTxWarp>
              </a:bodyPr>
              <a:lstStyle/>
              <a:p>
                <a:endParaRPr lang="en-NZ" sz="1124" dirty="0"/>
              </a:p>
            </p:txBody>
          </p:sp>
        </p:grpSp>
      </p:grpSp>
      <p:grpSp>
        <p:nvGrpSpPr>
          <p:cNvPr id="12" name="Group 11"/>
          <p:cNvGrpSpPr>
            <a:grpSpLocks noChangeAspect="1"/>
          </p:cNvGrpSpPr>
          <p:nvPr/>
        </p:nvGrpSpPr>
        <p:grpSpPr>
          <a:xfrm>
            <a:off x="6954005" y="1469705"/>
            <a:ext cx="1909390" cy="1941356"/>
            <a:chOff x="6362494" y="1881977"/>
            <a:chExt cx="1410387" cy="1433999"/>
          </a:xfrm>
        </p:grpSpPr>
        <p:grpSp>
          <p:nvGrpSpPr>
            <p:cNvPr id="57" name="Group 56"/>
            <p:cNvGrpSpPr/>
            <p:nvPr/>
          </p:nvGrpSpPr>
          <p:grpSpPr>
            <a:xfrm>
              <a:off x="6362494" y="1881977"/>
              <a:ext cx="1410387" cy="1433999"/>
              <a:chOff x="4920235" y="1257345"/>
              <a:chExt cx="1880615" cy="1912099"/>
            </a:xfrm>
          </p:grpSpPr>
          <p:sp>
            <p:nvSpPr>
              <p:cNvPr id="58" name="Rounded Rectangle 57"/>
              <p:cNvSpPr/>
              <p:nvPr/>
            </p:nvSpPr>
            <p:spPr>
              <a:xfrm>
                <a:off x="5195968" y="1630962"/>
                <a:ext cx="1604882" cy="1538482"/>
              </a:xfrm>
              <a:prstGeom prst="roundRect">
                <a:avLst/>
              </a:prstGeom>
              <a:noFill/>
              <a:ln>
                <a:solidFill>
                  <a:srgbClr val="CF7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rgbClr val="CF7600"/>
                    </a:solidFill>
                  </a:rPr>
                  <a:t>Arithmetic in parliament more positive to pass a Brexit deal?</a:t>
                </a:r>
                <a:endParaRPr lang="en-GB" sz="1600" dirty="0">
                  <a:solidFill>
                    <a:srgbClr val="CF7600"/>
                  </a:solidFill>
                </a:endParaRPr>
              </a:p>
            </p:txBody>
          </p:sp>
          <p:sp>
            <p:nvSpPr>
              <p:cNvPr id="62" name="Oval 61"/>
              <p:cNvSpPr/>
              <p:nvPr>
                <p:custDataLst>
                  <p:tags r:id="rId1"/>
                </p:custDataLst>
              </p:nvPr>
            </p:nvSpPr>
            <p:spPr bwMode="gray">
              <a:xfrm>
                <a:off x="4920235" y="1257345"/>
                <a:ext cx="676800" cy="676800"/>
              </a:xfrm>
              <a:prstGeom prst="ellipse">
                <a:avLst/>
              </a:prstGeom>
              <a:solidFill>
                <a:srgbClr val="CF7600"/>
              </a:solidFill>
              <a:ln w="19050">
                <a:noFill/>
                <a:miter lim="800000"/>
                <a:headEnd/>
                <a:tailEnd/>
              </a:ln>
              <a:effectLst/>
            </p:spPr>
            <p:txBody>
              <a:bodyPr rot="0" spcFirstLastPara="0" vertOverflow="overflow" horzOverflow="overflow" vert="horz" wrap="square" lIns="34630" tIns="34630" rIns="34630" bIns="34630" numCol="1" spcCol="0" rtlCol="0" fromWordArt="0" anchor="t" anchorCtr="0" forceAA="0" compatLnSpc="1">
                <a:prstTxWarp prst="textNoShape">
                  <a:avLst/>
                </a:prstTxWarp>
                <a:noAutofit/>
              </a:bodyPr>
              <a:lstStyle/>
              <a:p>
                <a:pPr algn="l">
                  <a:spcBef>
                    <a:spcPct val="0"/>
                  </a:spcBef>
                  <a:buClrTx/>
                  <a:buFontTx/>
                  <a:buNone/>
                </a:pPr>
                <a:endParaRPr lang="en-NZ" sz="769" dirty="0">
                  <a:solidFill>
                    <a:schemeClr val="bg1"/>
                  </a:solidFill>
                  <a:cs typeface="Arial" charset="0"/>
                </a:endParaRPr>
              </a:p>
            </p:txBody>
          </p:sp>
        </p:grpSp>
        <p:grpSp>
          <p:nvGrpSpPr>
            <p:cNvPr id="145" name="Group 144"/>
            <p:cNvGrpSpPr/>
            <p:nvPr/>
          </p:nvGrpSpPr>
          <p:grpSpPr>
            <a:xfrm>
              <a:off x="6416549" y="2028891"/>
              <a:ext cx="399941" cy="234153"/>
              <a:chOff x="6155227" y="3514714"/>
              <a:chExt cx="533283" cy="312221"/>
            </a:xfrm>
            <a:solidFill>
              <a:schemeClr val="bg1"/>
            </a:solidFill>
          </p:grpSpPr>
          <p:sp>
            <p:nvSpPr>
              <p:cNvPr id="134" name="Freeform 69"/>
              <p:cNvSpPr>
                <a:spLocks/>
              </p:cNvSpPr>
              <p:nvPr/>
            </p:nvSpPr>
            <p:spPr bwMode="auto">
              <a:xfrm>
                <a:off x="6250944" y="3685638"/>
                <a:ext cx="332732" cy="141297"/>
              </a:xfrm>
              <a:custGeom>
                <a:avLst/>
                <a:gdLst>
                  <a:gd name="T0" fmla="*/ 77 w 146"/>
                  <a:gd name="T1" fmla="*/ 62 h 62"/>
                  <a:gd name="T2" fmla="*/ 63 w 146"/>
                  <a:gd name="T3" fmla="*/ 57 h 62"/>
                  <a:gd name="T4" fmla="*/ 1 w 146"/>
                  <a:gd name="T5" fmla="*/ 6 h 62"/>
                  <a:gd name="T6" fmla="*/ 1 w 146"/>
                  <a:gd name="T7" fmla="*/ 2 h 62"/>
                  <a:gd name="T8" fmla="*/ 5 w 146"/>
                  <a:gd name="T9" fmla="*/ 1 h 62"/>
                  <a:gd name="T10" fmla="*/ 67 w 146"/>
                  <a:gd name="T11" fmla="*/ 51 h 62"/>
                  <a:gd name="T12" fmla="*/ 79 w 146"/>
                  <a:gd name="T13" fmla="*/ 55 h 62"/>
                  <a:gd name="T14" fmla="*/ 83 w 146"/>
                  <a:gd name="T15" fmla="*/ 50 h 62"/>
                  <a:gd name="T16" fmla="*/ 85 w 146"/>
                  <a:gd name="T17" fmla="*/ 48 h 62"/>
                  <a:gd name="T18" fmla="*/ 87 w 146"/>
                  <a:gd name="T19" fmla="*/ 48 h 62"/>
                  <a:gd name="T20" fmla="*/ 99 w 146"/>
                  <a:gd name="T21" fmla="*/ 50 h 62"/>
                  <a:gd name="T22" fmla="*/ 105 w 146"/>
                  <a:gd name="T23" fmla="*/ 45 h 62"/>
                  <a:gd name="T24" fmla="*/ 109 w 146"/>
                  <a:gd name="T25" fmla="*/ 44 h 62"/>
                  <a:gd name="T26" fmla="*/ 121 w 146"/>
                  <a:gd name="T27" fmla="*/ 44 h 62"/>
                  <a:gd name="T28" fmla="*/ 125 w 146"/>
                  <a:gd name="T29" fmla="*/ 36 h 62"/>
                  <a:gd name="T30" fmla="*/ 126 w 146"/>
                  <a:gd name="T31" fmla="*/ 34 h 62"/>
                  <a:gd name="T32" fmla="*/ 129 w 146"/>
                  <a:gd name="T33" fmla="*/ 33 h 62"/>
                  <a:gd name="T34" fmla="*/ 136 w 146"/>
                  <a:gd name="T35" fmla="*/ 32 h 62"/>
                  <a:gd name="T36" fmla="*/ 138 w 146"/>
                  <a:gd name="T37" fmla="*/ 23 h 62"/>
                  <a:gd name="T38" fmla="*/ 133 w 146"/>
                  <a:gd name="T39" fmla="*/ 17 h 62"/>
                  <a:gd name="T40" fmla="*/ 133 w 146"/>
                  <a:gd name="T41" fmla="*/ 12 h 62"/>
                  <a:gd name="T42" fmla="*/ 137 w 146"/>
                  <a:gd name="T43" fmla="*/ 12 h 62"/>
                  <a:gd name="T44" fmla="*/ 144 w 146"/>
                  <a:gd name="T45" fmla="*/ 19 h 62"/>
                  <a:gd name="T46" fmla="*/ 145 w 146"/>
                  <a:gd name="T47" fmla="*/ 21 h 62"/>
                  <a:gd name="T48" fmla="*/ 141 w 146"/>
                  <a:gd name="T49" fmla="*/ 36 h 62"/>
                  <a:gd name="T50" fmla="*/ 131 w 146"/>
                  <a:gd name="T51" fmla="*/ 40 h 62"/>
                  <a:gd name="T52" fmla="*/ 124 w 146"/>
                  <a:gd name="T53" fmla="*/ 50 h 62"/>
                  <a:gd name="T54" fmla="*/ 109 w 146"/>
                  <a:gd name="T55" fmla="*/ 51 h 62"/>
                  <a:gd name="T56" fmla="*/ 101 w 146"/>
                  <a:gd name="T57" fmla="*/ 57 h 62"/>
                  <a:gd name="T58" fmla="*/ 88 w 146"/>
                  <a:gd name="T59" fmla="*/ 55 h 62"/>
                  <a:gd name="T60" fmla="*/ 81 w 146"/>
                  <a:gd name="T61" fmla="*/ 61 h 62"/>
                  <a:gd name="T62" fmla="*/ 77 w 146"/>
                  <a:gd name="T63"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6" h="62">
                    <a:moveTo>
                      <a:pt x="77" y="62"/>
                    </a:moveTo>
                    <a:cubicBezTo>
                      <a:pt x="73" y="62"/>
                      <a:pt x="68" y="60"/>
                      <a:pt x="63" y="57"/>
                    </a:cubicBezTo>
                    <a:cubicBezTo>
                      <a:pt x="1" y="6"/>
                      <a:pt x="1" y="6"/>
                      <a:pt x="1" y="6"/>
                    </a:cubicBezTo>
                    <a:cubicBezTo>
                      <a:pt x="0" y="5"/>
                      <a:pt x="0" y="3"/>
                      <a:pt x="1" y="2"/>
                    </a:cubicBezTo>
                    <a:cubicBezTo>
                      <a:pt x="2" y="0"/>
                      <a:pt x="4" y="0"/>
                      <a:pt x="5" y="1"/>
                    </a:cubicBezTo>
                    <a:cubicBezTo>
                      <a:pt x="67" y="51"/>
                      <a:pt x="67" y="51"/>
                      <a:pt x="67" y="51"/>
                    </a:cubicBezTo>
                    <a:cubicBezTo>
                      <a:pt x="72" y="55"/>
                      <a:pt x="76" y="56"/>
                      <a:pt x="79" y="55"/>
                    </a:cubicBezTo>
                    <a:cubicBezTo>
                      <a:pt x="82" y="54"/>
                      <a:pt x="83" y="50"/>
                      <a:pt x="83" y="50"/>
                    </a:cubicBezTo>
                    <a:cubicBezTo>
                      <a:pt x="83" y="49"/>
                      <a:pt x="84" y="48"/>
                      <a:pt x="85" y="48"/>
                    </a:cubicBezTo>
                    <a:cubicBezTo>
                      <a:pt x="86" y="48"/>
                      <a:pt x="87" y="48"/>
                      <a:pt x="87" y="48"/>
                    </a:cubicBezTo>
                    <a:cubicBezTo>
                      <a:pt x="92" y="51"/>
                      <a:pt x="95" y="51"/>
                      <a:pt x="99" y="50"/>
                    </a:cubicBezTo>
                    <a:cubicBezTo>
                      <a:pt x="103" y="49"/>
                      <a:pt x="105" y="45"/>
                      <a:pt x="105" y="45"/>
                    </a:cubicBezTo>
                    <a:cubicBezTo>
                      <a:pt x="106" y="44"/>
                      <a:pt x="108" y="43"/>
                      <a:pt x="109" y="44"/>
                    </a:cubicBezTo>
                    <a:cubicBezTo>
                      <a:pt x="114" y="46"/>
                      <a:pt x="118" y="46"/>
                      <a:pt x="121" y="44"/>
                    </a:cubicBezTo>
                    <a:cubicBezTo>
                      <a:pt x="125" y="42"/>
                      <a:pt x="125" y="36"/>
                      <a:pt x="125" y="36"/>
                    </a:cubicBezTo>
                    <a:cubicBezTo>
                      <a:pt x="125" y="35"/>
                      <a:pt x="125" y="34"/>
                      <a:pt x="126" y="34"/>
                    </a:cubicBezTo>
                    <a:cubicBezTo>
                      <a:pt x="127" y="33"/>
                      <a:pt x="128" y="33"/>
                      <a:pt x="129" y="33"/>
                    </a:cubicBezTo>
                    <a:cubicBezTo>
                      <a:pt x="132" y="34"/>
                      <a:pt x="135" y="33"/>
                      <a:pt x="136" y="32"/>
                    </a:cubicBezTo>
                    <a:cubicBezTo>
                      <a:pt x="138" y="29"/>
                      <a:pt x="139" y="25"/>
                      <a:pt x="138" y="23"/>
                    </a:cubicBezTo>
                    <a:cubicBezTo>
                      <a:pt x="133" y="17"/>
                      <a:pt x="133" y="17"/>
                      <a:pt x="133" y="17"/>
                    </a:cubicBezTo>
                    <a:cubicBezTo>
                      <a:pt x="131" y="16"/>
                      <a:pt x="131" y="14"/>
                      <a:pt x="133" y="12"/>
                    </a:cubicBezTo>
                    <a:cubicBezTo>
                      <a:pt x="134" y="11"/>
                      <a:pt x="136" y="11"/>
                      <a:pt x="137" y="12"/>
                    </a:cubicBezTo>
                    <a:cubicBezTo>
                      <a:pt x="144" y="19"/>
                      <a:pt x="144" y="19"/>
                      <a:pt x="144" y="19"/>
                    </a:cubicBezTo>
                    <a:cubicBezTo>
                      <a:pt x="144" y="19"/>
                      <a:pt x="145" y="20"/>
                      <a:pt x="145" y="21"/>
                    </a:cubicBezTo>
                    <a:cubicBezTo>
                      <a:pt x="145" y="22"/>
                      <a:pt x="146" y="31"/>
                      <a:pt x="141" y="36"/>
                    </a:cubicBezTo>
                    <a:cubicBezTo>
                      <a:pt x="138" y="39"/>
                      <a:pt x="135" y="40"/>
                      <a:pt x="131" y="40"/>
                    </a:cubicBezTo>
                    <a:cubicBezTo>
                      <a:pt x="130" y="43"/>
                      <a:pt x="128" y="47"/>
                      <a:pt x="124" y="50"/>
                    </a:cubicBezTo>
                    <a:cubicBezTo>
                      <a:pt x="120" y="52"/>
                      <a:pt x="115" y="52"/>
                      <a:pt x="109" y="51"/>
                    </a:cubicBezTo>
                    <a:cubicBezTo>
                      <a:pt x="108" y="53"/>
                      <a:pt x="105" y="55"/>
                      <a:pt x="101" y="57"/>
                    </a:cubicBezTo>
                    <a:cubicBezTo>
                      <a:pt x="97" y="58"/>
                      <a:pt x="92" y="57"/>
                      <a:pt x="88" y="55"/>
                    </a:cubicBezTo>
                    <a:cubicBezTo>
                      <a:pt x="86" y="58"/>
                      <a:pt x="84" y="60"/>
                      <a:pt x="81" y="61"/>
                    </a:cubicBezTo>
                    <a:cubicBezTo>
                      <a:pt x="80" y="62"/>
                      <a:pt x="78" y="62"/>
                      <a:pt x="77" y="62"/>
                    </a:cubicBezTo>
                    <a:close/>
                  </a:path>
                </a:pathLst>
              </a:custGeom>
              <a:grpFill/>
              <a:ln w="9525">
                <a:solidFill>
                  <a:schemeClr val="bg1"/>
                </a:solidFill>
                <a:round/>
                <a:headEnd/>
                <a:tailEnd/>
              </a:ln>
              <a:extLst/>
            </p:spPr>
            <p:txBody>
              <a:bodyPr vert="horz" wrap="square" lIns="58640" tIns="29320" rIns="58640" bIns="29320" numCol="1" anchor="t" anchorCtr="0" compatLnSpc="1">
                <a:prstTxWarp prst="textNoShape">
                  <a:avLst/>
                </a:prstTxWarp>
              </a:bodyPr>
              <a:lstStyle/>
              <a:p>
                <a:endParaRPr lang="en-NZ" sz="1124" dirty="0"/>
              </a:p>
            </p:txBody>
          </p:sp>
          <p:sp>
            <p:nvSpPr>
              <p:cNvPr id="135" name="Freeform 71"/>
              <p:cNvSpPr>
                <a:spLocks noEditPoints="1"/>
              </p:cNvSpPr>
              <p:nvPr/>
            </p:nvSpPr>
            <p:spPr bwMode="auto">
              <a:xfrm>
                <a:off x="6155227" y="3514714"/>
                <a:ext cx="145855" cy="218783"/>
              </a:xfrm>
              <a:custGeom>
                <a:avLst/>
                <a:gdLst>
                  <a:gd name="T0" fmla="*/ 42 w 64"/>
                  <a:gd name="T1" fmla="*/ 96 h 96"/>
                  <a:gd name="T2" fmla="*/ 4 w 64"/>
                  <a:gd name="T3" fmla="*/ 96 h 96"/>
                  <a:gd name="T4" fmla="*/ 1 w 64"/>
                  <a:gd name="T5" fmla="*/ 95 h 96"/>
                  <a:gd name="T6" fmla="*/ 0 w 64"/>
                  <a:gd name="T7" fmla="*/ 92 h 96"/>
                  <a:gd name="T8" fmla="*/ 17 w 64"/>
                  <a:gd name="T9" fmla="*/ 3 h 96"/>
                  <a:gd name="T10" fmla="*/ 19 w 64"/>
                  <a:gd name="T11" fmla="*/ 0 h 96"/>
                  <a:gd name="T12" fmla="*/ 21 w 64"/>
                  <a:gd name="T13" fmla="*/ 0 h 96"/>
                  <a:gd name="T14" fmla="*/ 62 w 64"/>
                  <a:gd name="T15" fmla="*/ 10 h 96"/>
                  <a:gd name="T16" fmla="*/ 64 w 64"/>
                  <a:gd name="T17" fmla="*/ 14 h 96"/>
                  <a:gd name="T18" fmla="*/ 45 w 64"/>
                  <a:gd name="T19" fmla="*/ 94 h 96"/>
                  <a:gd name="T20" fmla="*/ 42 w 64"/>
                  <a:gd name="T21" fmla="*/ 96 h 96"/>
                  <a:gd name="T22" fmla="*/ 8 w 64"/>
                  <a:gd name="T23" fmla="*/ 90 h 96"/>
                  <a:gd name="T24" fmla="*/ 39 w 64"/>
                  <a:gd name="T25" fmla="*/ 90 h 96"/>
                  <a:gd name="T26" fmla="*/ 57 w 64"/>
                  <a:gd name="T27" fmla="*/ 15 h 96"/>
                  <a:gd name="T28" fmla="*/ 23 w 64"/>
                  <a:gd name="T29" fmla="*/ 7 h 96"/>
                  <a:gd name="T30" fmla="*/ 8 w 64"/>
                  <a:gd name="T31" fmla="*/ 9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96">
                    <a:moveTo>
                      <a:pt x="42" y="96"/>
                    </a:moveTo>
                    <a:cubicBezTo>
                      <a:pt x="4" y="96"/>
                      <a:pt x="4" y="96"/>
                      <a:pt x="4" y="96"/>
                    </a:cubicBezTo>
                    <a:cubicBezTo>
                      <a:pt x="3" y="96"/>
                      <a:pt x="2" y="96"/>
                      <a:pt x="1" y="95"/>
                    </a:cubicBezTo>
                    <a:cubicBezTo>
                      <a:pt x="1" y="94"/>
                      <a:pt x="0" y="93"/>
                      <a:pt x="0" y="92"/>
                    </a:cubicBezTo>
                    <a:cubicBezTo>
                      <a:pt x="17" y="3"/>
                      <a:pt x="17" y="3"/>
                      <a:pt x="17" y="3"/>
                    </a:cubicBezTo>
                    <a:cubicBezTo>
                      <a:pt x="18" y="2"/>
                      <a:pt x="18" y="1"/>
                      <a:pt x="19" y="0"/>
                    </a:cubicBezTo>
                    <a:cubicBezTo>
                      <a:pt x="20" y="0"/>
                      <a:pt x="21" y="0"/>
                      <a:pt x="21" y="0"/>
                    </a:cubicBezTo>
                    <a:cubicBezTo>
                      <a:pt x="62" y="10"/>
                      <a:pt x="62" y="10"/>
                      <a:pt x="62" y="10"/>
                    </a:cubicBezTo>
                    <a:cubicBezTo>
                      <a:pt x="63" y="10"/>
                      <a:pt x="64" y="12"/>
                      <a:pt x="64" y="14"/>
                    </a:cubicBezTo>
                    <a:cubicBezTo>
                      <a:pt x="45" y="94"/>
                      <a:pt x="45" y="94"/>
                      <a:pt x="45" y="94"/>
                    </a:cubicBezTo>
                    <a:cubicBezTo>
                      <a:pt x="45" y="95"/>
                      <a:pt x="44" y="96"/>
                      <a:pt x="42" y="96"/>
                    </a:cubicBezTo>
                    <a:close/>
                    <a:moveTo>
                      <a:pt x="8" y="90"/>
                    </a:moveTo>
                    <a:cubicBezTo>
                      <a:pt x="39" y="90"/>
                      <a:pt x="39" y="90"/>
                      <a:pt x="39" y="90"/>
                    </a:cubicBezTo>
                    <a:cubicBezTo>
                      <a:pt x="57" y="15"/>
                      <a:pt x="57" y="15"/>
                      <a:pt x="57" y="15"/>
                    </a:cubicBezTo>
                    <a:cubicBezTo>
                      <a:pt x="23" y="7"/>
                      <a:pt x="23" y="7"/>
                      <a:pt x="23" y="7"/>
                    </a:cubicBezTo>
                    <a:lnTo>
                      <a:pt x="8" y="90"/>
                    </a:lnTo>
                    <a:close/>
                  </a:path>
                </a:pathLst>
              </a:custGeom>
              <a:grpFill/>
              <a:ln w="9525">
                <a:solidFill>
                  <a:schemeClr val="bg1"/>
                </a:solidFill>
                <a:round/>
                <a:headEnd/>
                <a:tailEnd/>
              </a:ln>
              <a:extLst/>
            </p:spPr>
            <p:txBody>
              <a:bodyPr vert="horz" wrap="square" lIns="58640" tIns="29320" rIns="58640" bIns="29320" numCol="1" anchor="t" anchorCtr="0" compatLnSpc="1">
                <a:prstTxWarp prst="textNoShape">
                  <a:avLst/>
                </a:prstTxWarp>
              </a:bodyPr>
              <a:lstStyle/>
              <a:p>
                <a:endParaRPr lang="en-NZ" sz="1124" dirty="0"/>
              </a:p>
            </p:txBody>
          </p:sp>
          <p:sp>
            <p:nvSpPr>
              <p:cNvPr id="136" name="Freeform 72"/>
              <p:cNvSpPr>
                <a:spLocks noEditPoints="1"/>
              </p:cNvSpPr>
              <p:nvPr/>
            </p:nvSpPr>
            <p:spPr bwMode="auto">
              <a:xfrm>
                <a:off x="6323872" y="3521551"/>
                <a:ext cx="284873" cy="205109"/>
              </a:xfrm>
              <a:custGeom>
                <a:avLst/>
                <a:gdLst>
                  <a:gd name="T0" fmla="*/ 103 w 125"/>
                  <a:gd name="T1" fmla="*/ 90 h 90"/>
                  <a:gd name="T2" fmla="*/ 101 w 125"/>
                  <a:gd name="T3" fmla="*/ 89 h 90"/>
                  <a:gd name="T4" fmla="*/ 48 w 125"/>
                  <a:gd name="T5" fmla="*/ 40 h 90"/>
                  <a:gd name="T6" fmla="*/ 27 w 125"/>
                  <a:gd name="T7" fmla="*/ 57 h 90"/>
                  <a:gd name="T8" fmla="*/ 15 w 125"/>
                  <a:gd name="T9" fmla="*/ 60 h 90"/>
                  <a:gd name="T10" fmla="*/ 4 w 125"/>
                  <a:gd name="T11" fmla="*/ 54 h 90"/>
                  <a:gd name="T12" fmla="*/ 4 w 125"/>
                  <a:gd name="T13" fmla="*/ 34 h 90"/>
                  <a:gd name="T14" fmla="*/ 20 w 125"/>
                  <a:gd name="T15" fmla="*/ 12 h 90"/>
                  <a:gd name="T16" fmla="*/ 46 w 125"/>
                  <a:gd name="T17" fmla="*/ 0 h 90"/>
                  <a:gd name="T18" fmla="*/ 66 w 125"/>
                  <a:gd name="T19" fmla="*/ 5 h 90"/>
                  <a:gd name="T20" fmla="*/ 125 w 125"/>
                  <a:gd name="T21" fmla="*/ 84 h 90"/>
                  <a:gd name="T22" fmla="*/ 124 w 125"/>
                  <a:gd name="T23" fmla="*/ 87 h 90"/>
                  <a:gd name="T24" fmla="*/ 122 w 125"/>
                  <a:gd name="T25" fmla="*/ 88 h 90"/>
                  <a:gd name="T26" fmla="*/ 103 w 125"/>
                  <a:gd name="T27" fmla="*/ 90 h 90"/>
                  <a:gd name="T28" fmla="*/ 103 w 125"/>
                  <a:gd name="T29" fmla="*/ 90 h 90"/>
                  <a:gd name="T30" fmla="*/ 48 w 125"/>
                  <a:gd name="T31" fmla="*/ 32 h 90"/>
                  <a:gd name="T32" fmla="*/ 51 w 125"/>
                  <a:gd name="T33" fmla="*/ 33 h 90"/>
                  <a:gd name="T34" fmla="*/ 104 w 125"/>
                  <a:gd name="T35" fmla="*/ 83 h 90"/>
                  <a:gd name="T36" fmla="*/ 117 w 125"/>
                  <a:gd name="T37" fmla="*/ 82 h 90"/>
                  <a:gd name="T38" fmla="*/ 63 w 125"/>
                  <a:gd name="T39" fmla="*/ 11 h 90"/>
                  <a:gd name="T40" fmla="*/ 46 w 125"/>
                  <a:gd name="T41" fmla="*/ 6 h 90"/>
                  <a:gd name="T42" fmla="*/ 25 w 125"/>
                  <a:gd name="T43" fmla="*/ 17 h 90"/>
                  <a:gd name="T44" fmla="*/ 10 w 125"/>
                  <a:gd name="T45" fmla="*/ 37 h 90"/>
                  <a:gd name="T46" fmla="*/ 9 w 125"/>
                  <a:gd name="T47" fmla="*/ 51 h 90"/>
                  <a:gd name="T48" fmla="*/ 15 w 125"/>
                  <a:gd name="T49" fmla="*/ 54 h 90"/>
                  <a:gd name="T50" fmla="*/ 25 w 125"/>
                  <a:gd name="T51" fmla="*/ 51 h 90"/>
                  <a:gd name="T52" fmla="*/ 46 w 125"/>
                  <a:gd name="T53" fmla="*/ 33 h 90"/>
                  <a:gd name="T54" fmla="*/ 48 w 125"/>
                  <a:gd name="T55" fmla="*/ 3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90">
                    <a:moveTo>
                      <a:pt x="103" y="90"/>
                    </a:moveTo>
                    <a:cubicBezTo>
                      <a:pt x="102" y="90"/>
                      <a:pt x="101" y="90"/>
                      <a:pt x="101" y="89"/>
                    </a:cubicBezTo>
                    <a:cubicBezTo>
                      <a:pt x="48" y="40"/>
                      <a:pt x="48" y="40"/>
                      <a:pt x="48" y="40"/>
                    </a:cubicBezTo>
                    <a:cubicBezTo>
                      <a:pt x="44" y="45"/>
                      <a:pt x="33" y="55"/>
                      <a:pt x="27" y="57"/>
                    </a:cubicBezTo>
                    <a:cubicBezTo>
                      <a:pt x="23" y="59"/>
                      <a:pt x="19" y="60"/>
                      <a:pt x="15" y="60"/>
                    </a:cubicBezTo>
                    <a:cubicBezTo>
                      <a:pt x="9" y="60"/>
                      <a:pt x="5" y="57"/>
                      <a:pt x="4" y="54"/>
                    </a:cubicBezTo>
                    <a:cubicBezTo>
                      <a:pt x="0" y="48"/>
                      <a:pt x="2" y="39"/>
                      <a:pt x="4" y="34"/>
                    </a:cubicBezTo>
                    <a:cubicBezTo>
                      <a:pt x="7" y="28"/>
                      <a:pt x="16" y="17"/>
                      <a:pt x="20" y="12"/>
                    </a:cubicBezTo>
                    <a:cubicBezTo>
                      <a:pt x="28" y="4"/>
                      <a:pt x="37" y="0"/>
                      <a:pt x="46" y="0"/>
                    </a:cubicBezTo>
                    <a:cubicBezTo>
                      <a:pt x="54" y="0"/>
                      <a:pt x="61" y="3"/>
                      <a:pt x="66" y="5"/>
                    </a:cubicBezTo>
                    <a:cubicBezTo>
                      <a:pt x="101" y="22"/>
                      <a:pt x="124" y="82"/>
                      <a:pt x="125" y="84"/>
                    </a:cubicBezTo>
                    <a:cubicBezTo>
                      <a:pt x="125" y="85"/>
                      <a:pt x="125" y="86"/>
                      <a:pt x="124" y="87"/>
                    </a:cubicBezTo>
                    <a:cubicBezTo>
                      <a:pt x="124" y="88"/>
                      <a:pt x="123" y="88"/>
                      <a:pt x="122" y="88"/>
                    </a:cubicBezTo>
                    <a:cubicBezTo>
                      <a:pt x="103" y="90"/>
                      <a:pt x="103" y="90"/>
                      <a:pt x="103" y="90"/>
                    </a:cubicBezTo>
                    <a:cubicBezTo>
                      <a:pt x="103" y="90"/>
                      <a:pt x="103" y="90"/>
                      <a:pt x="103" y="90"/>
                    </a:cubicBezTo>
                    <a:close/>
                    <a:moveTo>
                      <a:pt x="48" y="32"/>
                    </a:moveTo>
                    <a:cubicBezTo>
                      <a:pt x="49" y="32"/>
                      <a:pt x="50" y="32"/>
                      <a:pt x="51" y="33"/>
                    </a:cubicBezTo>
                    <a:cubicBezTo>
                      <a:pt x="104" y="83"/>
                      <a:pt x="104" y="83"/>
                      <a:pt x="104" y="83"/>
                    </a:cubicBezTo>
                    <a:cubicBezTo>
                      <a:pt x="117" y="82"/>
                      <a:pt x="117" y="82"/>
                      <a:pt x="117" y="82"/>
                    </a:cubicBezTo>
                    <a:cubicBezTo>
                      <a:pt x="111" y="69"/>
                      <a:pt x="91" y="24"/>
                      <a:pt x="63" y="11"/>
                    </a:cubicBezTo>
                    <a:cubicBezTo>
                      <a:pt x="59" y="9"/>
                      <a:pt x="53" y="6"/>
                      <a:pt x="46" y="6"/>
                    </a:cubicBezTo>
                    <a:cubicBezTo>
                      <a:pt x="39" y="6"/>
                      <a:pt x="32" y="9"/>
                      <a:pt x="25" y="17"/>
                    </a:cubicBezTo>
                    <a:cubicBezTo>
                      <a:pt x="21" y="21"/>
                      <a:pt x="13" y="32"/>
                      <a:pt x="10" y="37"/>
                    </a:cubicBezTo>
                    <a:cubicBezTo>
                      <a:pt x="8" y="40"/>
                      <a:pt x="7" y="47"/>
                      <a:pt x="9" y="51"/>
                    </a:cubicBezTo>
                    <a:cubicBezTo>
                      <a:pt x="10" y="52"/>
                      <a:pt x="11" y="54"/>
                      <a:pt x="15" y="54"/>
                    </a:cubicBezTo>
                    <a:cubicBezTo>
                      <a:pt x="18" y="54"/>
                      <a:pt x="21" y="53"/>
                      <a:pt x="25" y="51"/>
                    </a:cubicBezTo>
                    <a:cubicBezTo>
                      <a:pt x="29" y="49"/>
                      <a:pt x="40" y="39"/>
                      <a:pt x="46" y="33"/>
                    </a:cubicBezTo>
                    <a:cubicBezTo>
                      <a:pt x="47" y="32"/>
                      <a:pt x="47" y="32"/>
                      <a:pt x="48" y="32"/>
                    </a:cubicBezTo>
                    <a:close/>
                  </a:path>
                </a:pathLst>
              </a:custGeom>
              <a:grpFill/>
              <a:ln w="9525">
                <a:solidFill>
                  <a:schemeClr val="bg1"/>
                </a:solidFill>
                <a:round/>
                <a:headEnd/>
                <a:tailEnd/>
              </a:ln>
              <a:extLst/>
            </p:spPr>
            <p:txBody>
              <a:bodyPr vert="horz" wrap="square" lIns="58640" tIns="29320" rIns="58640" bIns="29320" numCol="1" anchor="t" anchorCtr="0" compatLnSpc="1">
                <a:prstTxWarp prst="textNoShape">
                  <a:avLst/>
                </a:prstTxWarp>
              </a:bodyPr>
              <a:lstStyle/>
              <a:p>
                <a:endParaRPr lang="en-NZ" sz="1124" dirty="0"/>
              </a:p>
            </p:txBody>
          </p:sp>
          <p:sp>
            <p:nvSpPr>
              <p:cNvPr id="137" name="Freeform 73"/>
              <p:cNvSpPr>
                <a:spLocks/>
              </p:cNvSpPr>
              <p:nvPr/>
            </p:nvSpPr>
            <p:spPr bwMode="auto">
              <a:xfrm>
                <a:off x="6515307" y="3516993"/>
                <a:ext cx="173203" cy="205109"/>
              </a:xfrm>
              <a:custGeom>
                <a:avLst/>
                <a:gdLst>
                  <a:gd name="T0" fmla="*/ 38 w 76"/>
                  <a:gd name="T1" fmla="*/ 90 h 90"/>
                  <a:gd name="T2" fmla="*/ 35 w 76"/>
                  <a:gd name="T3" fmla="*/ 87 h 90"/>
                  <a:gd name="T4" fmla="*/ 38 w 76"/>
                  <a:gd name="T5" fmla="*/ 84 h 90"/>
                  <a:gd name="T6" fmla="*/ 68 w 76"/>
                  <a:gd name="T7" fmla="*/ 83 h 90"/>
                  <a:gd name="T8" fmla="*/ 43 w 76"/>
                  <a:gd name="T9" fmla="*/ 8 h 90"/>
                  <a:gd name="T10" fmla="*/ 5 w 76"/>
                  <a:gd name="T11" fmla="*/ 27 h 90"/>
                  <a:gd name="T12" fmla="*/ 1 w 76"/>
                  <a:gd name="T13" fmla="*/ 25 h 90"/>
                  <a:gd name="T14" fmla="*/ 2 w 76"/>
                  <a:gd name="T15" fmla="*/ 21 h 90"/>
                  <a:gd name="T16" fmla="*/ 43 w 76"/>
                  <a:gd name="T17" fmla="*/ 1 h 90"/>
                  <a:gd name="T18" fmla="*/ 46 w 76"/>
                  <a:gd name="T19" fmla="*/ 0 h 90"/>
                  <a:gd name="T20" fmla="*/ 48 w 76"/>
                  <a:gd name="T21" fmla="*/ 2 h 90"/>
                  <a:gd name="T22" fmla="*/ 76 w 76"/>
                  <a:gd name="T23" fmla="*/ 85 h 90"/>
                  <a:gd name="T24" fmla="*/ 75 w 76"/>
                  <a:gd name="T25" fmla="*/ 88 h 90"/>
                  <a:gd name="T26" fmla="*/ 73 w 76"/>
                  <a:gd name="T27" fmla="*/ 89 h 90"/>
                  <a:gd name="T28" fmla="*/ 39 w 76"/>
                  <a:gd name="T29" fmla="*/ 90 h 90"/>
                  <a:gd name="T30" fmla="*/ 38 w 76"/>
                  <a:gd name="T31"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6" h="90">
                    <a:moveTo>
                      <a:pt x="38" y="90"/>
                    </a:moveTo>
                    <a:cubicBezTo>
                      <a:pt x="37" y="90"/>
                      <a:pt x="35" y="89"/>
                      <a:pt x="35" y="87"/>
                    </a:cubicBezTo>
                    <a:cubicBezTo>
                      <a:pt x="35" y="86"/>
                      <a:pt x="37" y="84"/>
                      <a:pt x="38" y="84"/>
                    </a:cubicBezTo>
                    <a:cubicBezTo>
                      <a:pt x="68" y="83"/>
                      <a:pt x="68" y="83"/>
                      <a:pt x="68" y="83"/>
                    </a:cubicBezTo>
                    <a:cubicBezTo>
                      <a:pt x="43" y="8"/>
                      <a:pt x="43" y="8"/>
                      <a:pt x="43" y="8"/>
                    </a:cubicBezTo>
                    <a:cubicBezTo>
                      <a:pt x="5" y="27"/>
                      <a:pt x="5" y="27"/>
                      <a:pt x="5" y="27"/>
                    </a:cubicBezTo>
                    <a:cubicBezTo>
                      <a:pt x="3" y="28"/>
                      <a:pt x="2" y="27"/>
                      <a:pt x="1" y="25"/>
                    </a:cubicBezTo>
                    <a:cubicBezTo>
                      <a:pt x="0" y="24"/>
                      <a:pt x="1" y="22"/>
                      <a:pt x="2" y="21"/>
                    </a:cubicBezTo>
                    <a:cubicBezTo>
                      <a:pt x="43" y="1"/>
                      <a:pt x="43" y="1"/>
                      <a:pt x="43" y="1"/>
                    </a:cubicBezTo>
                    <a:cubicBezTo>
                      <a:pt x="44" y="0"/>
                      <a:pt x="45" y="0"/>
                      <a:pt x="46" y="0"/>
                    </a:cubicBezTo>
                    <a:cubicBezTo>
                      <a:pt x="47" y="1"/>
                      <a:pt x="48" y="1"/>
                      <a:pt x="48" y="2"/>
                    </a:cubicBezTo>
                    <a:cubicBezTo>
                      <a:pt x="76" y="85"/>
                      <a:pt x="76" y="85"/>
                      <a:pt x="76" y="85"/>
                    </a:cubicBezTo>
                    <a:cubicBezTo>
                      <a:pt x="76" y="86"/>
                      <a:pt x="76" y="87"/>
                      <a:pt x="75" y="88"/>
                    </a:cubicBezTo>
                    <a:cubicBezTo>
                      <a:pt x="75" y="89"/>
                      <a:pt x="74" y="89"/>
                      <a:pt x="73" y="89"/>
                    </a:cubicBezTo>
                    <a:cubicBezTo>
                      <a:pt x="39" y="90"/>
                      <a:pt x="39" y="90"/>
                      <a:pt x="39" y="90"/>
                    </a:cubicBezTo>
                    <a:cubicBezTo>
                      <a:pt x="39" y="90"/>
                      <a:pt x="39" y="90"/>
                      <a:pt x="38" y="90"/>
                    </a:cubicBezTo>
                    <a:close/>
                  </a:path>
                </a:pathLst>
              </a:custGeom>
              <a:grpFill/>
              <a:ln w="9525">
                <a:solidFill>
                  <a:schemeClr val="bg1"/>
                </a:solidFill>
                <a:round/>
                <a:headEnd/>
                <a:tailEnd/>
              </a:ln>
              <a:extLst/>
            </p:spPr>
            <p:txBody>
              <a:bodyPr vert="horz" wrap="square" lIns="58640" tIns="29320" rIns="58640" bIns="29320" numCol="1" anchor="t" anchorCtr="0" compatLnSpc="1">
                <a:prstTxWarp prst="textNoShape">
                  <a:avLst/>
                </a:prstTxWarp>
              </a:bodyPr>
              <a:lstStyle/>
              <a:p>
                <a:endParaRPr lang="en-NZ" sz="1124" dirty="0"/>
              </a:p>
            </p:txBody>
          </p:sp>
          <p:sp>
            <p:nvSpPr>
              <p:cNvPr id="138" name="Freeform 69"/>
              <p:cNvSpPr>
                <a:spLocks/>
              </p:cNvSpPr>
              <p:nvPr/>
            </p:nvSpPr>
            <p:spPr bwMode="auto">
              <a:xfrm>
                <a:off x="6250944" y="3685638"/>
                <a:ext cx="332732" cy="141297"/>
              </a:xfrm>
              <a:custGeom>
                <a:avLst/>
                <a:gdLst>
                  <a:gd name="T0" fmla="*/ 77 w 146"/>
                  <a:gd name="T1" fmla="*/ 62 h 62"/>
                  <a:gd name="T2" fmla="*/ 63 w 146"/>
                  <a:gd name="T3" fmla="*/ 57 h 62"/>
                  <a:gd name="T4" fmla="*/ 1 w 146"/>
                  <a:gd name="T5" fmla="*/ 6 h 62"/>
                  <a:gd name="T6" fmla="*/ 1 w 146"/>
                  <a:gd name="T7" fmla="*/ 2 h 62"/>
                  <a:gd name="T8" fmla="*/ 5 w 146"/>
                  <a:gd name="T9" fmla="*/ 1 h 62"/>
                  <a:gd name="T10" fmla="*/ 67 w 146"/>
                  <a:gd name="T11" fmla="*/ 51 h 62"/>
                  <a:gd name="T12" fmla="*/ 79 w 146"/>
                  <a:gd name="T13" fmla="*/ 55 h 62"/>
                  <a:gd name="T14" fmla="*/ 83 w 146"/>
                  <a:gd name="T15" fmla="*/ 50 h 62"/>
                  <a:gd name="T16" fmla="*/ 85 w 146"/>
                  <a:gd name="T17" fmla="*/ 48 h 62"/>
                  <a:gd name="T18" fmla="*/ 87 w 146"/>
                  <a:gd name="T19" fmla="*/ 48 h 62"/>
                  <a:gd name="T20" fmla="*/ 99 w 146"/>
                  <a:gd name="T21" fmla="*/ 50 h 62"/>
                  <a:gd name="T22" fmla="*/ 105 w 146"/>
                  <a:gd name="T23" fmla="*/ 45 h 62"/>
                  <a:gd name="T24" fmla="*/ 109 w 146"/>
                  <a:gd name="T25" fmla="*/ 44 h 62"/>
                  <a:gd name="T26" fmla="*/ 121 w 146"/>
                  <a:gd name="T27" fmla="*/ 44 h 62"/>
                  <a:gd name="T28" fmla="*/ 125 w 146"/>
                  <a:gd name="T29" fmla="*/ 36 h 62"/>
                  <a:gd name="T30" fmla="*/ 126 w 146"/>
                  <a:gd name="T31" fmla="*/ 34 h 62"/>
                  <a:gd name="T32" fmla="*/ 129 w 146"/>
                  <a:gd name="T33" fmla="*/ 33 h 62"/>
                  <a:gd name="T34" fmla="*/ 136 w 146"/>
                  <a:gd name="T35" fmla="*/ 32 h 62"/>
                  <a:gd name="T36" fmla="*/ 138 w 146"/>
                  <a:gd name="T37" fmla="*/ 23 h 62"/>
                  <a:gd name="T38" fmla="*/ 133 w 146"/>
                  <a:gd name="T39" fmla="*/ 17 h 62"/>
                  <a:gd name="T40" fmla="*/ 133 w 146"/>
                  <a:gd name="T41" fmla="*/ 12 h 62"/>
                  <a:gd name="T42" fmla="*/ 137 w 146"/>
                  <a:gd name="T43" fmla="*/ 12 h 62"/>
                  <a:gd name="T44" fmla="*/ 144 w 146"/>
                  <a:gd name="T45" fmla="*/ 19 h 62"/>
                  <a:gd name="T46" fmla="*/ 145 w 146"/>
                  <a:gd name="T47" fmla="*/ 21 h 62"/>
                  <a:gd name="T48" fmla="*/ 141 w 146"/>
                  <a:gd name="T49" fmla="*/ 36 h 62"/>
                  <a:gd name="T50" fmla="*/ 131 w 146"/>
                  <a:gd name="T51" fmla="*/ 40 h 62"/>
                  <a:gd name="T52" fmla="*/ 124 w 146"/>
                  <a:gd name="T53" fmla="*/ 50 h 62"/>
                  <a:gd name="T54" fmla="*/ 109 w 146"/>
                  <a:gd name="T55" fmla="*/ 51 h 62"/>
                  <a:gd name="T56" fmla="*/ 101 w 146"/>
                  <a:gd name="T57" fmla="*/ 57 h 62"/>
                  <a:gd name="T58" fmla="*/ 88 w 146"/>
                  <a:gd name="T59" fmla="*/ 55 h 62"/>
                  <a:gd name="T60" fmla="*/ 81 w 146"/>
                  <a:gd name="T61" fmla="*/ 61 h 62"/>
                  <a:gd name="T62" fmla="*/ 77 w 146"/>
                  <a:gd name="T63"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6" h="62">
                    <a:moveTo>
                      <a:pt x="77" y="62"/>
                    </a:moveTo>
                    <a:cubicBezTo>
                      <a:pt x="73" y="62"/>
                      <a:pt x="68" y="60"/>
                      <a:pt x="63" y="57"/>
                    </a:cubicBezTo>
                    <a:cubicBezTo>
                      <a:pt x="1" y="6"/>
                      <a:pt x="1" y="6"/>
                      <a:pt x="1" y="6"/>
                    </a:cubicBezTo>
                    <a:cubicBezTo>
                      <a:pt x="0" y="5"/>
                      <a:pt x="0" y="3"/>
                      <a:pt x="1" y="2"/>
                    </a:cubicBezTo>
                    <a:cubicBezTo>
                      <a:pt x="2" y="0"/>
                      <a:pt x="4" y="0"/>
                      <a:pt x="5" y="1"/>
                    </a:cubicBezTo>
                    <a:cubicBezTo>
                      <a:pt x="67" y="51"/>
                      <a:pt x="67" y="51"/>
                      <a:pt x="67" y="51"/>
                    </a:cubicBezTo>
                    <a:cubicBezTo>
                      <a:pt x="72" y="55"/>
                      <a:pt x="76" y="56"/>
                      <a:pt x="79" y="55"/>
                    </a:cubicBezTo>
                    <a:cubicBezTo>
                      <a:pt x="82" y="54"/>
                      <a:pt x="83" y="50"/>
                      <a:pt x="83" y="50"/>
                    </a:cubicBezTo>
                    <a:cubicBezTo>
                      <a:pt x="83" y="49"/>
                      <a:pt x="84" y="48"/>
                      <a:pt x="85" y="48"/>
                    </a:cubicBezTo>
                    <a:cubicBezTo>
                      <a:pt x="86" y="48"/>
                      <a:pt x="87" y="48"/>
                      <a:pt x="87" y="48"/>
                    </a:cubicBezTo>
                    <a:cubicBezTo>
                      <a:pt x="92" y="51"/>
                      <a:pt x="95" y="51"/>
                      <a:pt x="99" y="50"/>
                    </a:cubicBezTo>
                    <a:cubicBezTo>
                      <a:pt x="103" y="49"/>
                      <a:pt x="105" y="45"/>
                      <a:pt x="105" y="45"/>
                    </a:cubicBezTo>
                    <a:cubicBezTo>
                      <a:pt x="106" y="44"/>
                      <a:pt x="108" y="43"/>
                      <a:pt x="109" y="44"/>
                    </a:cubicBezTo>
                    <a:cubicBezTo>
                      <a:pt x="114" y="46"/>
                      <a:pt x="118" y="46"/>
                      <a:pt x="121" y="44"/>
                    </a:cubicBezTo>
                    <a:cubicBezTo>
                      <a:pt x="125" y="42"/>
                      <a:pt x="125" y="36"/>
                      <a:pt x="125" y="36"/>
                    </a:cubicBezTo>
                    <a:cubicBezTo>
                      <a:pt x="125" y="35"/>
                      <a:pt x="125" y="34"/>
                      <a:pt x="126" y="34"/>
                    </a:cubicBezTo>
                    <a:cubicBezTo>
                      <a:pt x="127" y="33"/>
                      <a:pt x="128" y="33"/>
                      <a:pt x="129" y="33"/>
                    </a:cubicBezTo>
                    <a:cubicBezTo>
                      <a:pt x="132" y="34"/>
                      <a:pt x="135" y="33"/>
                      <a:pt x="136" y="32"/>
                    </a:cubicBezTo>
                    <a:cubicBezTo>
                      <a:pt x="138" y="29"/>
                      <a:pt x="139" y="25"/>
                      <a:pt x="138" y="23"/>
                    </a:cubicBezTo>
                    <a:cubicBezTo>
                      <a:pt x="133" y="17"/>
                      <a:pt x="133" y="17"/>
                      <a:pt x="133" y="17"/>
                    </a:cubicBezTo>
                    <a:cubicBezTo>
                      <a:pt x="131" y="16"/>
                      <a:pt x="131" y="14"/>
                      <a:pt x="133" y="12"/>
                    </a:cubicBezTo>
                    <a:cubicBezTo>
                      <a:pt x="134" y="11"/>
                      <a:pt x="136" y="11"/>
                      <a:pt x="137" y="12"/>
                    </a:cubicBezTo>
                    <a:cubicBezTo>
                      <a:pt x="144" y="19"/>
                      <a:pt x="144" y="19"/>
                      <a:pt x="144" y="19"/>
                    </a:cubicBezTo>
                    <a:cubicBezTo>
                      <a:pt x="144" y="19"/>
                      <a:pt x="145" y="20"/>
                      <a:pt x="145" y="21"/>
                    </a:cubicBezTo>
                    <a:cubicBezTo>
                      <a:pt x="145" y="22"/>
                      <a:pt x="146" y="31"/>
                      <a:pt x="141" y="36"/>
                    </a:cubicBezTo>
                    <a:cubicBezTo>
                      <a:pt x="138" y="39"/>
                      <a:pt x="135" y="40"/>
                      <a:pt x="131" y="40"/>
                    </a:cubicBezTo>
                    <a:cubicBezTo>
                      <a:pt x="130" y="43"/>
                      <a:pt x="128" y="47"/>
                      <a:pt x="124" y="50"/>
                    </a:cubicBezTo>
                    <a:cubicBezTo>
                      <a:pt x="120" y="52"/>
                      <a:pt x="115" y="52"/>
                      <a:pt x="109" y="51"/>
                    </a:cubicBezTo>
                    <a:cubicBezTo>
                      <a:pt x="108" y="53"/>
                      <a:pt x="105" y="55"/>
                      <a:pt x="101" y="57"/>
                    </a:cubicBezTo>
                    <a:cubicBezTo>
                      <a:pt x="97" y="58"/>
                      <a:pt x="92" y="57"/>
                      <a:pt x="88" y="55"/>
                    </a:cubicBezTo>
                    <a:cubicBezTo>
                      <a:pt x="86" y="58"/>
                      <a:pt x="84" y="60"/>
                      <a:pt x="81" y="61"/>
                    </a:cubicBezTo>
                    <a:cubicBezTo>
                      <a:pt x="80" y="62"/>
                      <a:pt x="78" y="62"/>
                      <a:pt x="77" y="62"/>
                    </a:cubicBezTo>
                    <a:close/>
                  </a:path>
                </a:pathLst>
              </a:custGeom>
              <a:grpFill/>
              <a:ln w="9525">
                <a:solidFill>
                  <a:schemeClr val="bg1"/>
                </a:solidFill>
                <a:round/>
                <a:headEnd/>
                <a:tailEnd/>
              </a:ln>
              <a:extLst/>
            </p:spPr>
            <p:txBody>
              <a:bodyPr vert="horz" wrap="square" lIns="58640" tIns="29320" rIns="58640" bIns="29320" numCol="1" anchor="t" anchorCtr="0" compatLnSpc="1">
                <a:prstTxWarp prst="textNoShape">
                  <a:avLst/>
                </a:prstTxWarp>
              </a:bodyPr>
              <a:lstStyle/>
              <a:p>
                <a:endParaRPr lang="en-NZ" sz="1124" dirty="0"/>
              </a:p>
            </p:txBody>
          </p:sp>
          <p:sp>
            <p:nvSpPr>
              <p:cNvPr id="139" name="Freeform 70"/>
              <p:cNvSpPr>
                <a:spLocks/>
              </p:cNvSpPr>
              <p:nvPr/>
            </p:nvSpPr>
            <p:spPr bwMode="auto">
              <a:xfrm>
                <a:off x="6285129" y="3542062"/>
                <a:ext cx="97996" cy="15953"/>
              </a:xfrm>
              <a:custGeom>
                <a:avLst/>
                <a:gdLst>
                  <a:gd name="T0" fmla="*/ 40 w 43"/>
                  <a:gd name="T1" fmla="*/ 7 h 7"/>
                  <a:gd name="T2" fmla="*/ 40 w 43"/>
                  <a:gd name="T3" fmla="*/ 7 h 7"/>
                  <a:gd name="T4" fmla="*/ 3 w 43"/>
                  <a:gd name="T5" fmla="*/ 7 h 7"/>
                  <a:gd name="T6" fmla="*/ 0 w 43"/>
                  <a:gd name="T7" fmla="*/ 3 h 7"/>
                  <a:gd name="T8" fmla="*/ 3 w 43"/>
                  <a:gd name="T9" fmla="*/ 0 h 7"/>
                  <a:gd name="T10" fmla="*/ 3 w 43"/>
                  <a:gd name="T11" fmla="*/ 0 h 7"/>
                  <a:gd name="T12" fmla="*/ 40 w 43"/>
                  <a:gd name="T13" fmla="*/ 1 h 7"/>
                  <a:gd name="T14" fmla="*/ 43 w 43"/>
                  <a:gd name="T15" fmla="*/ 4 h 7"/>
                  <a:gd name="T16" fmla="*/ 40 w 43"/>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7">
                    <a:moveTo>
                      <a:pt x="40" y="7"/>
                    </a:moveTo>
                    <a:cubicBezTo>
                      <a:pt x="40" y="7"/>
                      <a:pt x="40" y="7"/>
                      <a:pt x="40" y="7"/>
                    </a:cubicBezTo>
                    <a:cubicBezTo>
                      <a:pt x="3" y="7"/>
                      <a:pt x="3" y="7"/>
                      <a:pt x="3" y="7"/>
                    </a:cubicBezTo>
                    <a:cubicBezTo>
                      <a:pt x="1" y="7"/>
                      <a:pt x="0" y="5"/>
                      <a:pt x="0" y="3"/>
                    </a:cubicBezTo>
                    <a:cubicBezTo>
                      <a:pt x="0" y="2"/>
                      <a:pt x="1" y="0"/>
                      <a:pt x="3" y="0"/>
                    </a:cubicBezTo>
                    <a:cubicBezTo>
                      <a:pt x="3" y="0"/>
                      <a:pt x="3" y="0"/>
                      <a:pt x="3" y="0"/>
                    </a:cubicBezTo>
                    <a:cubicBezTo>
                      <a:pt x="40" y="1"/>
                      <a:pt x="40" y="1"/>
                      <a:pt x="40" y="1"/>
                    </a:cubicBezTo>
                    <a:cubicBezTo>
                      <a:pt x="42" y="1"/>
                      <a:pt x="43" y="2"/>
                      <a:pt x="43" y="4"/>
                    </a:cubicBezTo>
                    <a:cubicBezTo>
                      <a:pt x="43" y="6"/>
                      <a:pt x="42" y="7"/>
                      <a:pt x="40" y="7"/>
                    </a:cubicBezTo>
                    <a:close/>
                  </a:path>
                </a:pathLst>
              </a:custGeom>
              <a:grpFill/>
              <a:ln w="9525">
                <a:solidFill>
                  <a:schemeClr val="bg1"/>
                </a:solidFill>
                <a:round/>
                <a:headEnd/>
                <a:tailEnd/>
              </a:ln>
              <a:extLst/>
            </p:spPr>
            <p:txBody>
              <a:bodyPr vert="horz" wrap="square" lIns="58640" tIns="29320" rIns="58640" bIns="29320" numCol="1" anchor="t" anchorCtr="0" compatLnSpc="1">
                <a:prstTxWarp prst="textNoShape">
                  <a:avLst/>
                </a:prstTxWarp>
              </a:bodyPr>
              <a:lstStyle/>
              <a:p>
                <a:endParaRPr lang="en-NZ" sz="1124" dirty="0"/>
              </a:p>
            </p:txBody>
          </p:sp>
          <p:sp>
            <p:nvSpPr>
              <p:cNvPr id="140" name="Freeform 71"/>
              <p:cNvSpPr>
                <a:spLocks noEditPoints="1"/>
              </p:cNvSpPr>
              <p:nvPr/>
            </p:nvSpPr>
            <p:spPr bwMode="auto">
              <a:xfrm>
                <a:off x="6155227" y="3514714"/>
                <a:ext cx="145855" cy="218783"/>
              </a:xfrm>
              <a:custGeom>
                <a:avLst/>
                <a:gdLst>
                  <a:gd name="T0" fmla="*/ 42 w 64"/>
                  <a:gd name="T1" fmla="*/ 96 h 96"/>
                  <a:gd name="T2" fmla="*/ 4 w 64"/>
                  <a:gd name="T3" fmla="*/ 96 h 96"/>
                  <a:gd name="T4" fmla="*/ 1 w 64"/>
                  <a:gd name="T5" fmla="*/ 95 h 96"/>
                  <a:gd name="T6" fmla="*/ 0 w 64"/>
                  <a:gd name="T7" fmla="*/ 92 h 96"/>
                  <a:gd name="T8" fmla="*/ 17 w 64"/>
                  <a:gd name="T9" fmla="*/ 3 h 96"/>
                  <a:gd name="T10" fmla="*/ 19 w 64"/>
                  <a:gd name="T11" fmla="*/ 0 h 96"/>
                  <a:gd name="T12" fmla="*/ 21 w 64"/>
                  <a:gd name="T13" fmla="*/ 0 h 96"/>
                  <a:gd name="T14" fmla="*/ 62 w 64"/>
                  <a:gd name="T15" fmla="*/ 10 h 96"/>
                  <a:gd name="T16" fmla="*/ 64 w 64"/>
                  <a:gd name="T17" fmla="*/ 14 h 96"/>
                  <a:gd name="T18" fmla="*/ 45 w 64"/>
                  <a:gd name="T19" fmla="*/ 94 h 96"/>
                  <a:gd name="T20" fmla="*/ 42 w 64"/>
                  <a:gd name="T21" fmla="*/ 96 h 96"/>
                  <a:gd name="T22" fmla="*/ 8 w 64"/>
                  <a:gd name="T23" fmla="*/ 90 h 96"/>
                  <a:gd name="T24" fmla="*/ 39 w 64"/>
                  <a:gd name="T25" fmla="*/ 90 h 96"/>
                  <a:gd name="T26" fmla="*/ 57 w 64"/>
                  <a:gd name="T27" fmla="*/ 15 h 96"/>
                  <a:gd name="T28" fmla="*/ 23 w 64"/>
                  <a:gd name="T29" fmla="*/ 7 h 96"/>
                  <a:gd name="T30" fmla="*/ 8 w 64"/>
                  <a:gd name="T31" fmla="*/ 9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96">
                    <a:moveTo>
                      <a:pt x="42" y="96"/>
                    </a:moveTo>
                    <a:cubicBezTo>
                      <a:pt x="4" y="96"/>
                      <a:pt x="4" y="96"/>
                      <a:pt x="4" y="96"/>
                    </a:cubicBezTo>
                    <a:cubicBezTo>
                      <a:pt x="3" y="96"/>
                      <a:pt x="2" y="96"/>
                      <a:pt x="1" y="95"/>
                    </a:cubicBezTo>
                    <a:cubicBezTo>
                      <a:pt x="1" y="94"/>
                      <a:pt x="0" y="93"/>
                      <a:pt x="0" y="92"/>
                    </a:cubicBezTo>
                    <a:cubicBezTo>
                      <a:pt x="17" y="3"/>
                      <a:pt x="17" y="3"/>
                      <a:pt x="17" y="3"/>
                    </a:cubicBezTo>
                    <a:cubicBezTo>
                      <a:pt x="18" y="2"/>
                      <a:pt x="18" y="1"/>
                      <a:pt x="19" y="0"/>
                    </a:cubicBezTo>
                    <a:cubicBezTo>
                      <a:pt x="20" y="0"/>
                      <a:pt x="21" y="0"/>
                      <a:pt x="21" y="0"/>
                    </a:cubicBezTo>
                    <a:cubicBezTo>
                      <a:pt x="62" y="10"/>
                      <a:pt x="62" y="10"/>
                      <a:pt x="62" y="10"/>
                    </a:cubicBezTo>
                    <a:cubicBezTo>
                      <a:pt x="63" y="10"/>
                      <a:pt x="64" y="12"/>
                      <a:pt x="64" y="14"/>
                    </a:cubicBezTo>
                    <a:cubicBezTo>
                      <a:pt x="45" y="94"/>
                      <a:pt x="45" y="94"/>
                      <a:pt x="45" y="94"/>
                    </a:cubicBezTo>
                    <a:cubicBezTo>
                      <a:pt x="45" y="95"/>
                      <a:pt x="44" y="96"/>
                      <a:pt x="42" y="96"/>
                    </a:cubicBezTo>
                    <a:close/>
                    <a:moveTo>
                      <a:pt x="8" y="90"/>
                    </a:moveTo>
                    <a:cubicBezTo>
                      <a:pt x="39" y="90"/>
                      <a:pt x="39" y="90"/>
                      <a:pt x="39" y="90"/>
                    </a:cubicBezTo>
                    <a:cubicBezTo>
                      <a:pt x="57" y="15"/>
                      <a:pt x="57" y="15"/>
                      <a:pt x="57" y="15"/>
                    </a:cubicBezTo>
                    <a:cubicBezTo>
                      <a:pt x="23" y="7"/>
                      <a:pt x="23" y="7"/>
                      <a:pt x="23" y="7"/>
                    </a:cubicBezTo>
                    <a:lnTo>
                      <a:pt x="8" y="90"/>
                    </a:lnTo>
                    <a:close/>
                  </a:path>
                </a:pathLst>
              </a:custGeom>
              <a:grpFill/>
              <a:ln w="9525">
                <a:solidFill>
                  <a:schemeClr val="bg1"/>
                </a:solidFill>
                <a:round/>
                <a:headEnd/>
                <a:tailEnd/>
              </a:ln>
              <a:extLst/>
            </p:spPr>
            <p:txBody>
              <a:bodyPr vert="horz" wrap="square" lIns="58640" tIns="29320" rIns="58640" bIns="29320" numCol="1" anchor="t" anchorCtr="0" compatLnSpc="1">
                <a:prstTxWarp prst="textNoShape">
                  <a:avLst/>
                </a:prstTxWarp>
              </a:bodyPr>
              <a:lstStyle/>
              <a:p>
                <a:endParaRPr lang="en-NZ" sz="1124" dirty="0"/>
              </a:p>
            </p:txBody>
          </p:sp>
          <p:sp>
            <p:nvSpPr>
              <p:cNvPr id="141" name="Freeform 73"/>
              <p:cNvSpPr>
                <a:spLocks/>
              </p:cNvSpPr>
              <p:nvPr/>
            </p:nvSpPr>
            <p:spPr bwMode="auto">
              <a:xfrm>
                <a:off x="6515307" y="3516993"/>
                <a:ext cx="173203" cy="205109"/>
              </a:xfrm>
              <a:custGeom>
                <a:avLst/>
                <a:gdLst>
                  <a:gd name="T0" fmla="*/ 38 w 76"/>
                  <a:gd name="T1" fmla="*/ 90 h 90"/>
                  <a:gd name="T2" fmla="*/ 35 w 76"/>
                  <a:gd name="T3" fmla="*/ 87 h 90"/>
                  <a:gd name="T4" fmla="*/ 38 w 76"/>
                  <a:gd name="T5" fmla="*/ 84 h 90"/>
                  <a:gd name="T6" fmla="*/ 68 w 76"/>
                  <a:gd name="T7" fmla="*/ 83 h 90"/>
                  <a:gd name="T8" fmla="*/ 43 w 76"/>
                  <a:gd name="T9" fmla="*/ 8 h 90"/>
                  <a:gd name="T10" fmla="*/ 5 w 76"/>
                  <a:gd name="T11" fmla="*/ 27 h 90"/>
                  <a:gd name="T12" fmla="*/ 1 w 76"/>
                  <a:gd name="T13" fmla="*/ 25 h 90"/>
                  <a:gd name="T14" fmla="*/ 2 w 76"/>
                  <a:gd name="T15" fmla="*/ 21 h 90"/>
                  <a:gd name="T16" fmla="*/ 43 w 76"/>
                  <a:gd name="T17" fmla="*/ 1 h 90"/>
                  <a:gd name="T18" fmla="*/ 46 w 76"/>
                  <a:gd name="T19" fmla="*/ 0 h 90"/>
                  <a:gd name="T20" fmla="*/ 48 w 76"/>
                  <a:gd name="T21" fmla="*/ 2 h 90"/>
                  <a:gd name="T22" fmla="*/ 76 w 76"/>
                  <a:gd name="T23" fmla="*/ 85 h 90"/>
                  <a:gd name="T24" fmla="*/ 75 w 76"/>
                  <a:gd name="T25" fmla="*/ 88 h 90"/>
                  <a:gd name="T26" fmla="*/ 73 w 76"/>
                  <a:gd name="T27" fmla="*/ 89 h 90"/>
                  <a:gd name="T28" fmla="*/ 39 w 76"/>
                  <a:gd name="T29" fmla="*/ 90 h 90"/>
                  <a:gd name="T30" fmla="*/ 38 w 76"/>
                  <a:gd name="T31"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6" h="90">
                    <a:moveTo>
                      <a:pt x="38" y="90"/>
                    </a:moveTo>
                    <a:cubicBezTo>
                      <a:pt x="37" y="90"/>
                      <a:pt x="35" y="89"/>
                      <a:pt x="35" y="87"/>
                    </a:cubicBezTo>
                    <a:cubicBezTo>
                      <a:pt x="35" y="86"/>
                      <a:pt x="37" y="84"/>
                      <a:pt x="38" y="84"/>
                    </a:cubicBezTo>
                    <a:cubicBezTo>
                      <a:pt x="68" y="83"/>
                      <a:pt x="68" y="83"/>
                      <a:pt x="68" y="83"/>
                    </a:cubicBezTo>
                    <a:cubicBezTo>
                      <a:pt x="43" y="8"/>
                      <a:pt x="43" y="8"/>
                      <a:pt x="43" y="8"/>
                    </a:cubicBezTo>
                    <a:cubicBezTo>
                      <a:pt x="5" y="27"/>
                      <a:pt x="5" y="27"/>
                      <a:pt x="5" y="27"/>
                    </a:cubicBezTo>
                    <a:cubicBezTo>
                      <a:pt x="3" y="28"/>
                      <a:pt x="2" y="27"/>
                      <a:pt x="1" y="25"/>
                    </a:cubicBezTo>
                    <a:cubicBezTo>
                      <a:pt x="0" y="24"/>
                      <a:pt x="1" y="22"/>
                      <a:pt x="2" y="21"/>
                    </a:cubicBezTo>
                    <a:cubicBezTo>
                      <a:pt x="43" y="1"/>
                      <a:pt x="43" y="1"/>
                      <a:pt x="43" y="1"/>
                    </a:cubicBezTo>
                    <a:cubicBezTo>
                      <a:pt x="44" y="0"/>
                      <a:pt x="45" y="0"/>
                      <a:pt x="46" y="0"/>
                    </a:cubicBezTo>
                    <a:cubicBezTo>
                      <a:pt x="47" y="1"/>
                      <a:pt x="48" y="1"/>
                      <a:pt x="48" y="2"/>
                    </a:cubicBezTo>
                    <a:cubicBezTo>
                      <a:pt x="76" y="85"/>
                      <a:pt x="76" y="85"/>
                      <a:pt x="76" y="85"/>
                    </a:cubicBezTo>
                    <a:cubicBezTo>
                      <a:pt x="76" y="86"/>
                      <a:pt x="76" y="87"/>
                      <a:pt x="75" y="88"/>
                    </a:cubicBezTo>
                    <a:cubicBezTo>
                      <a:pt x="75" y="89"/>
                      <a:pt x="74" y="89"/>
                      <a:pt x="73" y="89"/>
                    </a:cubicBezTo>
                    <a:cubicBezTo>
                      <a:pt x="39" y="90"/>
                      <a:pt x="39" y="90"/>
                      <a:pt x="39" y="90"/>
                    </a:cubicBezTo>
                    <a:cubicBezTo>
                      <a:pt x="39" y="90"/>
                      <a:pt x="39" y="90"/>
                      <a:pt x="38" y="90"/>
                    </a:cubicBezTo>
                    <a:close/>
                  </a:path>
                </a:pathLst>
              </a:custGeom>
              <a:grpFill/>
              <a:ln w="9525">
                <a:solidFill>
                  <a:schemeClr val="bg1"/>
                </a:solidFill>
                <a:round/>
                <a:headEnd/>
                <a:tailEnd/>
              </a:ln>
              <a:extLst/>
            </p:spPr>
            <p:txBody>
              <a:bodyPr vert="horz" wrap="square" lIns="58640" tIns="29320" rIns="58640" bIns="29320" numCol="1" anchor="t" anchorCtr="0" compatLnSpc="1">
                <a:prstTxWarp prst="textNoShape">
                  <a:avLst/>
                </a:prstTxWarp>
              </a:bodyPr>
              <a:lstStyle/>
              <a:p>
                <a:endParaRPr lang="en-NZ" sz="1124" dirty="0"/>
              </a:p>
            </p:txBody>
          </p:sp>
          <p:sp>
            <p:nvSpPr>
              <p:cNvPr id="142" name="Freeform 74"/>
              <p:cNvSpPr>
                <a:spLocks/>
              </p:cNvSpPr>
              <p:nvPr/>
            </p:nvSpPr>
            <p:spPr bwMode="auto">
              <a:xfrm>
                <a:off x="6374419" y="3731627"/>
                <a:ext cx="88881" cy="86601"/>
              </a:xfrm>
              <a:custGeom>
                <a:avLst/>
                <a:gdLst>
                  <a:gd name="T0" fmla="*/ 36 w 39"/>
                  <a:gd name="T1" fmla="*/ 38 h 38"/>
                  <a:gd name="T2" fmla="*/ 34 w 39"/>
                  <a:gd name="T3" fmla="*/ 37 h 38"/>
                  <a:gd name="T4" fmla="*/ 1 w 39"/>
                  <a:gd name="T5" fmla="*/ 6 h 38"/>
                  <a:gd name="T6" fmla="*/ 1 w 39"/>
                  <a:gd name="T7" fmla="*/ 2 h 38"/>
                  <a:gd name="T8" fmla="*/ 6 w 39"/>
                  <a:gd name="T9" fmla="*/ 2 h 38"/>
                  <a:gd name="T10" fmla="*/ 38 w 39"/>
                  <a:gd name="T11" fmla="*/ 33 h 38"/>
                  <a:gd name="T12" fmla="*/ 38 w 39"/>
                  <a:gd name="T13" fmla="*/ 37 h 38"/>
                  <a:gd name="T14" fmla="*/ 36 w 39"/>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38">
                    <a:moveTo>
                      <a:pt x="36" y="38"/>
                    </a:moveTo>
                    <a:cubicBezTo>
                      <a:pt x="35" y="38"/>
                      <a:pt x="34" y="38"/>
                      <a:pt x="34" y="37"/>
                    </a:cubicBezTo>
                    <a:cubicBezTo>
                      <a:pt x="1" y="6"/>
                      <a:pt x="1" y="6"/>
                      <a:pt x="1" y="6"/>
                    </a:cubicBezTo>
                    <a:cubicBezTo>
                      <a:pt x="0" y="5"/>
                      <a:pt x="0" y="3"/>
                      <a:pt x="1" y="2"/>
                    </a:cubicBezTo>
                    <a:cubicBezTo>
                      <a:pt x="2" y="0"/>
                      <a:pt x="4" y="0"/>
                      <a:pt x="6" y="2"/>
                    </a:cubicBezTo>
                    <a:cubicBezTo>
                      <a:pt x="38" y="33"/>
                      <a:pt x="38" y="33"/>
                      <a:pt x="38" y="33"/>
                    </a:cubicBezTo>
                    <a:cubicBezTo>
                      <a:pt x="39" y="34"/>
                      <a:pt x="39" y="36"/>
                      <a:pt x="38" y="37"/>
                    </a:cubicBezTo>
                    <a:cubicBezTo>
                      <a:pt x="38" y="38"/>
                      <a:pt x="37" y="38"/>
                      <a:pt x="36" y="38"/>
                    </a:cubicBezTo>
                    <a:close/>
                  </a:path>
                </a:pathLst>
              </a:custGeom>
              <a:grpFill/>
              <a:ln w="9525">
                <a:solidFill>
                  <a:schemeClr val="bg1"/>
                </a:solidFill>
                <a:round/>
                <a:headEnd/>
                <a:tailEnd/>
              </a:ln>
              <a:extLst/>
            </p:spPr>
            <p:txBody>
              <a:bodyPr vert="horz" wrap="square" lIns="58640" tIns="29320" rIns="58640" bIns="29320" numCol="1" anchor="t" anchorCtr="0" compatLnSpc="1">
                <a:prstTxWarp prst="textNoShape">
                  <a:avLst/>
                </a:prstTxWarp>
              </a:bodyPr>
              <a:lstStyle/>
              <a:p>
                <a:endParaRPr lang="en-NZ" sz="1124" dirty="0"/>
              </a:p>
            </p:txBody>
          </p:sp>
          <p:sp>
            <p:nvSpPr>
              <p:cNvPr id="143" name="Freeform 76"/>
              <p:cNvSpPr>
                <a:spLocks/>
              </p:cNvSpPr>
              <p:nvPr/>
            </p:nvSpPr>
            <p:spPr bwMode="auto">
              <a:xfrm>
                <a:off x="6447346" y="3674652"/>
                <a:ext cx="113949" cy="111670"/>
              </a:xfrm>
              <a:custGeom>
                <a:avLst/>
                <a:gdLst>
                  <a:gd name="T0" fmla="*/ 46 w 50"/>
                  <a:gd name="T1" fmla="*/ 49 h 49"/>
                  <a:gd name="T2" fmla="*/ 44 w 50"/>
                  <a:gd name="T3" fmla="*/ 48 h 49"/>
                  <a:gd name="T4" fmla="*/ 2 w 50"/>
                  <a:gd name="T5" fmla="*/ 6 h 49"/>
                  <a:gd name="T6" fmla="*/ 2 w 50"/>
                  <a:gd name="T7" fmla="*/ 1 h 49"/>
                  <a:gd name="T8" fmla="*/ 6 w 50"/>
                  <a:gd name="T9" fmla="*/ 1 h 49"/>
                  <a:gd name="T10" fmla="*/ 48 w 50"/>
                  <a:gd name="T11" fmla="*/ 43 h 49"/>
                  <a:gd name="T12" fmla="*/ 48 w 50"/>
                  <a:gd name="T13" fmla="*/ 48 h 49"/>
                  <a:gd name="T14" fmla="*/ 46 w 50"/>
                  <a:gd name="T15" fmla="*/ 49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9">
                    <a:moveTo>
                      <a:pt x="46" y="49"/>
                    </a:moveTo>
                    <a:cubicBezTo>
                      <a:pt x="45" y="49"/>
                      <a:pt x="45" y="48"/>
                      <a:pt x="44" y="48"/>
                    </a:cubicBezTo>
                    <a:cubicBezTo>
                      <a:pt x="2" y="6"/>
                      <a:pt x="2" y="6"/>
                      <a:pt x="2" y="6"/>
                    </a:cubicBezTo>
                    <a:cubicBezTo>
                      <a:pt x="0" y="5"/>
                      <a:pt x="0" y="3"/>
                      <a:pt x="2" y="1"/>
                    </a:cubicBezTo>
                    <a:cubicBezTo>
                      <a:pt x="3" y="0"/>
                      <a:pt x="5" y="0"/>
                      <a:pt x="6" y="1"/>
                    </a:cubicBezTo>
                    <a:cubicBezTo>
                      <a:pt x="48" y="43"/>
                      <a:pt x="48" y="43"/>
                      <a:pt x="48" y="43"/>
                    </a:cubicBezTo>
                    <a:cubicBezTo>
                      <a:pt x="50" y="44"/>
                      <a:pt x="50" y="46"/>
                      <a:pt x="48" y="48"/>
                    </a:cubicBezTo>
                    <a:cubicBezTo>
                      <a:pt x="48" y="48"/>
                      <a:pt x="47" y="49"/>
                      <a:pt x="46" y="49"/>
                    </a:cubicBezTo>
                    <a:close/>
                  </a:path>
                </a:pathLst>
              </a:custGeom>
              <a:grpFill/>
              <a:ln w="9525">
                <a:solidFill>
                  <a:schemeClr val="bg1"/>
                </a:solidFill>
                <a:round/>
                <a:headEnd/>
                <a:tailEnd/>
              </a:ln>
              <a:extLst/>
            </p:spPr>
            <p:txBody>
              <a:bodyPr vert="horz" wrap="square" lIns="58640" tIns="29320" rIns="58640" bIns="29320" numCol="1" anchor="t" anchorCtr="0" compatLnSpc="1">
                <a:prstTxWarp prst="textNoShape">
                  <a:avLst/>
                </a:prstTxWarp>
              </a:bodyPr>
              <a:lstStyle/>
              <a:p>
                <a:endParaRPr lang="en-NZ" sz="1124" dirty="0"/>
              </a:p>
            </p:txBody>
          </p:sp>
          <p:sp>
            <p:nvSpPr>
              <p:cNvPr id="144" name="Freeform 75"/>
              <p:cNvSpPr>
                <a:spLocks/>
              </p:cNvSpPr>
              <p:nvPr/>
            </p:nvSpPr>
            <p:spPr bwMode="auto">
              <a:xfrm>
                <a:off x="6410883" y="3706558"/>
                <a:ext cx="107112" cy="102554"/>
              </a:xfrm>
              <a:custGeom>
                <a:avLst/>
                <a:gdLst>
                  <a:gd name="T0" fmla="*/ 43 w 47"/>
                  <a:gd name="T1" fmla="*/ 45 h 45"/>
                  <a:gd name="T2" fmla="*/ 41 w 47"/>
                  <a:gd name="T3" fmla="*/ 44 h 45"/>
                  <a:gd name="T4" fmla="*/ 1 w 47"/>
                  <a:gd name="T5" fmla="*/ 6 h 45"/>
                  <a:gd name="T6" fmla="*/ 1 w 47"/>
                  <a:gd name="T7" fmla="*/ 1 h 45"/>
                  <a:gd name="T8" fmla="*/ 6 w 47"/>
                  <a:gd name="T9" fmla="*/ 1 h 45"/>
                  <a:gd name="T10" fmla="*/ 46 w 47"/>
                  <a:gd name="T11" fmla="*/ 40 h 45"/>
                  <a:gd name="T12" fmla="*/ 46 w 47"/>
                  <a:gd name="T13" fmla="*/ 44 h 45"/>
                  <a:gd name="T14" fmla="*/ 43 w 47"/>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45">
                    <a:moveTo>
                      <a:pt x="43" y="45"/>
                    </a:moveTo>
                    <a:cubicBezTo>
                      <a:pt x="42" y="45"/>
                      <a:pt x="42" y="45"/>
                      <a:pt x="41" y="44"/>
                    </a:cubicBezTo>
                    <a:cubicBezTo>
                      <a:pt x="1" y="6"/>
                      <a:pt x="1" y="6"/>
                      <a:pt x="1" y="6"/>
                    </a:cubicBezTo>
                    <a:cubicBezTo>
                      <a:pt x="0" y="4"/>
                      <a:pt x="0" y="2"/>
                      <a:pt x="1" y="1"/>
                    </a:cubicBezTo>
                    <a:cubicBezTo>
                      <a:pt x="3" y="0"/>
                      <a:pt x="5" y="0"/>
                      <a:pt x="6" y="1"/>
                    </a:cubicBezTo>
                    <a:cubicBezTo>
                      <a:pt x="46" y="40"/>
                      <a:pt x="46" y="40"/>
                      <a:pt x="46" y="40"/>
                    </a:cubicBezTo>
                    <a:cubicBezTo>
                      <a:pt x="47" y="41"/>
                      <a:pt x="47" y="43"/>
                      <a:pt x="46" y="44"/>
                    </a:cubicBezTo>
                    <a:cubicBezTo>
                      <a:pt x="45" y="45"/>
                      <a:pt x="44" y="45"/>
                      <a:pt x="43" y="45"/>
                    </a:cubicBezTo>
                    <a:close/>
                  </a:path>
                </a:pathLst>
              </a:custGeom>
              <a:grpFill/>
              <a:ln w="9525">
                <a:solidFill>
                  <a:schemeClr val="bg1"/>
                </a:solidFill>
                <a:round/>
                <a:headEnd/>
                <a:tailEnd/>
              </a:ln>
              <a:extLst/>
            </p:spPr>
            <p:txBody>
              <a:bodyPr vert="horz" wrap="square" lIns="58640" tIns="29320" rIns="58640" bIns="29320" numCol="1" anchor="t" anchorCtr="0" compatLnSpc="1">
                <a:prstTxWarp prst="textNoShape">
                  <a:avLst/>
                </a:prstTxWarp>
              </a:bodyPr>
              <a:lstStyle/>
              <a:p>
                <a:endParaRPr lang="en-NZ" sz="1124" dirty="0"/>
              </a:p>
            </p:txBody>
          </p:sp>
        </p:grpSp>
      </p:grpSp>
    </p:spTree>
    <p:extLst>
      <p:ext uri="{BB962C8B-B14F-4D97-AF65-F5344CB8AC3E}">
        <p14:creationId xmlns:p14="http://schemas.microsoft.com/office/powerpoint/2010/main" val="23686432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5666" y="3242036"/>
            <a:ext cx="6279575" cy="498598"/>
          </a:xfrm>
        </p:spPr>
        <p:txBody>
          <a:bodyPr/>
          <a:lstStyle/>
          <a:p>
            <a:r>
              <a:rPr lang="en-GB" sz="3600" dirty="0">
                <a:latin typeface="Arial Body"/>
              </a:rPr>
              <a:t>Thank you!</a:t>
            </a:r>
          </a:p>
        </p:txBody>
      </p:sp>
      <p:sp>
        <p:nvSpPr>
          <p:cNvPr id="23" name="Rectangle 22"/>
          <p:cNvSpPr/>
          <p:nvPr/>
        </p:nvSpPr>
        <p:spPr bwMode="gray">
          <a:xfrm>
            <a:off x="9239265" y="1007003"/>
            <a:ext cx="1664085" cy="1243185"/>
          </a:xfrm>
          <a:prstGeom prst="rect">
            <a:avLst/>
          </a:prstGeom>
          <a:solidFill>
            <a:schemeClr val="bg1">
              <a:lumMod val="85000"/>
            </a:schemeClr>
          </a:solidFill>
          <a:ln w="3175" algn="ctr">
            <a:no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69260" tIns="0" rIns="0" bIns="23087" numCol="1" spcCol="0" rtlCol="0" fromWordArt="0" anchor="t" anchorCtr="0" forceAA="0" compatLnSpc="1">
            <a:prstTxWarp prst="textNoShape">
              <a:avLst/>
            </a:prstTxWarp>
            <a:noAutofit/>
          </a:bodyPr>
          <a:lstStyle/>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r>
              <a:rPr lang="en-GB" sz="513" b="1" dirty="0">
                <a:solidFill>
                  <a:srgbClr val="000000"/>
                </a:solidFill>
                <a:latin typeface="Arial" pitchFamily="34" charset="0"/>
                <a:cs typeface="Arial" pitchFamily="34" charset="0"/>
              </a:rPr>
              <a:t>Guidance note</a:t>
            </a:r>
          </a:p>
          <a:p>
            <a:pPr defTabSz="638283">
              <a:spcBef>
                <a:spcPct val="30000"/>
              </a:spcBef>
              <a:defRPr/>
            </a:pPr>
            <a:r>
              <a:rPr lang="en-GB" sz="513" dirty="0">
                <a:solidFill>
                  <a:srgbClr val="000000"/>
                </a:solidFill>
                <a:latin typeface="Arial" pitchFamily="34" charset="0"/>
                <a:cs typeface="Arial" pitchFamily="34" charset="0"/>
              </a:rPr>
              <a:t>To use text/bullet formatting levels correctly, use the </a:t>
            </a:r>
            <a:r>
              <a:rPr lang="en-GB" sz="513" b="1" dirty="0">
                <a:solidFill>
                  <a:srgbClr val="000000"/>
                </a:solidFill>
                <a:latin typeface="Arial" pitchFamily="34" charset="0"/>
                <a:cs typeface="Arial" pitchFamily="34" charset="0"/>
              </a:rPr>
              <a:t>Increase List Level </a:t>
            </a:r>
            <a:r>
              <a:rPr lang="en-GB" sz="513" dirty="0">
                <a:solidFill>
                  <a:srgbClr val="000000"/>
                </a:solidFill>
                <a:latin typeface="Arial" pitchFamily="34" charset="0"/>
                <a:cs typeface="Arial" pitchFamily="34" charset="0"/>
              </a:rPr>
              <a:t>and </a:t>
            </a:r>
            <a:r>
              <a:rPr lang="en-GB" sz="513" b="1" dirty="0">
                <a:solidFill>
                  <a:srgbClr val="000000"/>
                </a:solidFill>
                <a:latin typeface="Arial" pitchFamily="34" charset="0"/>
                <a:cs typeface="Arial" pitchFamily="34" charset="0"/>
              </a:rPr>
              <a:t>Decrease List Level </a:t>
            </a:r>
            <a:r>
              <a:rPr lang="en-GB" sz="513" dirty="0">
                <a:solidFill>
                  <a:srgbClr val="000000"/>
                </a:solidFill>
                <a:latin typeface="Arial" pitchFamily="34" charset="0"/>
                <a:cs typeface="Arial" pitchFamily="34" charset="0"/>
              </a:rPr>
              <a:t>buttons from the Paragraph group on the Home tab.</a:t>
            </a: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r>
              <a:rPr lang="en-GB" sz="513" dirty="0">
                <a:solidFill>
                  <a:srgbClr val="000000"/>
                </a:solidFill>
                <a:latin typeface="Arial" pitchFamily="34" charset="0"/>
                <a:cs typeface="Arial" pitchFamily="34" charset="0"/>
              </a:rPr>
              <a:t>Alternatively you can use the keyboard shortcuts:</a:t>
            </a:r>
            <a:br>
              <a:rPr lang="en-GB" sz="513" dirty="0">
                <a:solidFill>
                  <a:srgbClr val="000000"/>
                </a:solidFill>
                <a:latin typeface="Arial" pitchFamily="34" charset="0"/>
                <a:cs typeface="Arial" pitchFamily="34" charset="0"/>
              </a:rPr>
            </a:br>
            <a:r>
              <a:rPr lang="en-GB" sz="513" dirty="0" err="1">
                <a:solidFill>
                  <a:srgbClr val="000000"/>
                </a:solidFill>
                <a:latin typeface="Arial" pitchFamily="34" charset="0"/>
                <a:cs typeface="Arial" pitchFamily="34" charset="0"/>
              </a:rPr>
              <a:t>Shift+Alt+Right</a:t>
            </a:r>
            <a:r>
              <a:rPr lang="en-GB" sz="513" dirty="0">
                <a:solidFill>
                  <a:srgbClr val="000000"/>
                </a:solidFill>
                <a:latin typeface="Arial" pitchFamily="34" charset="0"/>
                <a:cs typeface="Arial" pitchFamily="34" charset="0"/>
              </a:rPr>
              <a:t> arrow key = increase level</a:t>
            </a:r>
            <a:br>
              <a:rPr lang="en-GB" sz="513" dirty="0">
                <a:solidFill>
                  <a:srgbClr val="000000"/>
                </a:solidFill>
                <a:latin typeface="Arial" pitchFamily="34" charset="0"/>
                <a:cs typeface="Arial" pitchFamily="34" charset="0"/>
              </a:rPr>
            </a:br>
            <a:r>
              <a:rPr lang="en-GB" sz="513" dirty="0" err="1">
                <a:solidFill>
                  <a:srgbClr val="000000"/>
                </a:solidFill>
                <a:latin typeface="Arial" pitchFamily="34" charset="0"/>
                <a:cs typeface="Arial" pitchFamily="34" charset="0"/>
              </a:rPr>
              <a:t>Shift+Alt+Left</a:t>
            </a:r>
            <a:r>
              <a:rPr lang="en-GB" sz="513" dirty="0">
                <a:solidFill>
                  <a:srgbClr val="000000"/>
                </a:solidFill>
                <a:latin typeface="Arial" pitchFamily="34" charset="0"/>
                <a:cs typeface="Arial" pitchFamily="34" charset="0"/>
              </a:rPr>
              <a:t> arrow key = decrease level.</a:t>
            </a:r>
          </a:p>
          <a:p>
            <a:pPr defTabSz="638283">
              <a:spcBef>
                <a:spcPct val="30000"/>
              </a:spcBef>
              <a:defRPr/>
            </a:pPr>
            <a:endParaRPr lang="en-GB" sz="513" dirty="0">
              <a:solidFill>
                <a:srgbClr val="000000"/>
              </a:solidFill>
              <a:latin typeface="Arial" pitchFamily="34" charset="0"/>
              <a:cs typeface="Arial" pitchFamily="34" charset="0"/>
            </a:endParaRPr>
          </a:p>
        </p:txBody>
      </p:sp>
      <p:pic>
        <p:nvPicPr>
          <p:cNvPr id="2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9224745" y="984389"/>
            <a:ext cx="263676" cy="268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0" name="Group 19"/>
          <p:cNvGrpSpPr/>
          <p:nvPr/>
        </p:nvGrpSpPr>
        <p:grpSpPr bwMode="gray">
          <a:xfrm>
            <a:off x="9297873" y="1563449"/>
            <a:ext cx="1088992" cy="377813"/>
            <a:chOff x="4736029" y="712844"/>
            <a:chExt cx="1698109" cy="589139"/>
          </a:xfrm>
        </p:grpSpPr>
        <p:pic>
          <p:nvPicPr>
            <p:cNvPr id="2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4736029" y="712844"/>
              <a:ext cx="1698109" cy="58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ounded Rectangle 21"/>
            <p:cNvSpPr/>
            <p:nvPr/>
          </p:nvSpPr>
          <p:spPr bwMode="gray">
            <a:xfrm>
              <a:off x="5301550" y="767437"/>
              <a:ext cx="318970" cy="166714"/>
            </a:xfrm>
            <a:prstGeom prst="roundRect">
              <a:avLst>
                <a:gd name="adj" fmla="val 20963"/>
              </a:avLst>
            </a:prstGeom>
            <a:noFill/>
            <a:ln w="1905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54472">
                <a:defRPr/>
              </a:pPr>
              <a:endParaRPr lang="en-GB" sz="641">
                <a:solidFill>
                  <a:srgbClr val="000000"/>
                </a:solidFill>
                <a:latin typeface="Arial"/>
              </a:endParaRPr>
            </a:p>
          </p:txBody>
        </p:sp>
      </p:grpSp>
      <p:grpSp>
        <p:nvGrpSpPr>
          <p:cNvPr id="14" name="Group 13"/>
          <p:cNvGrpSpPr/>
          <p:nvPr/>
        </p:nvGrpSpPr>
        <p:grpSpPr bwMode="gray">
          <a:xfrm>
            <a:off x="9247834" y="2413074"/>
            <a:ext cx="1678606" cy="2585994"/>
            <a:chOff x="6557964" y="-35264"/>
            <a:chExt cx="2617519" cy="4032448"/>
          </a:xfrm>
        </p:grpSpPr>
        <p:sp>
          <p:nvSpPr>
            <p:cNvPr id="15" name="Rectangle 14"/>
            <p:cNvSpPr/>
            <p:nvPr/>
          </p:nvSpPr>
          <p:spPr bwMode="gray">
            <a:xfrm>
              <a:off x="6580607" y="-1"/>
              <a:ext cx="2594876" cy="3997185"/>
            </a:xfrm>
            <a:prstGeom prst="rect">
              <a:avLst/>
            </a:prstGeom>
            <a:solidFill>
              <a:schemeClr val="bg1">
                <a:lumMod val="85000"/>
              </a:schemeClr>
            </a:solidFill>
            <a:ln w="3175" algn="ctr">
              <a:no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69260" tIns="0" rIns="0" bIns="23087" numCol="1" spcCol="0" rtlCol="0" fromWordArt="0" anchor="t" anchorCtr="0" forceAA="0" compatLnSpc="1">
              <a:prstTxWarp prst="textNoShape">
                <a:avLst/>
              </a:prstTxWarp>
              <a:noAutofit/>
            </a:bodyPr>
            <a:lstStyle/>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r>
                <a:rPr lang="en-GB" sz="513" b="1" dirty="0">
                  <a:solidFill>
                    <a:srgbClr val="000000"/>
                  </a:solidFill>
                  <a:latin typeface="Arial" pitchFamily="34" charset="0"/>
                  <a:cs typeface="Arial" pitchFamily="34" charset="0"/>
                </a:rPr>
                <a:t>Reapplying the Slide Layout</a:t>
              </a:r>
            </a:p>
            <a:p>
              <a:pPr defTabSz="638283">
                <a:defRPr/>
              </a:pPr>
              <a:r>
                <a:rPr lang="en-GB" sz="513" dirty="0">
                  <a:solidFill>
                    <a:srgbClr val="000000"/>
                  </a:solidFill>
                  <a:latin typeface="Arial" pitchFamily="34" charset="0"/>
                  <a:cs typeface="Arial" pitchFamily="34" charset="0"/>
                </a:rPr>
                <a:t>Putting text into a placeholder not only ensures the text sits in </a:t>
              </a:r>
              <a:r>
                <a:rPr lang="en-GB" sz="513" dirty="0" err="1">
                  <a:solidFill>
                    <a:srgbClr val="000000"/>
                  </a:solidFill>
                  <a:latin typeface="Arial" pitchFamily="34" charset="0"/>
                  <a:cs typeface="Arial" pitchFamily="34" charset="0"/>
                </a:rPr>
                <a:t>th</a:t>
              </a:r>
              <a:r>
                <a:rPr lang="en-GB" sz="513" dirty="0">
                  <a:solidFill>
                    <a:srgbClr val="000000"/>
                  </a:solidFill>
                  <a:latin typeface="Arial" pitchFamily="34" charset="0"/>
                  <a:cs typeface="Arial" pitchFamily="34" charset="0"/>
                </a:rPr>
                <a:t> correct place and is formatted correctly, it also helps to update the page quickly and efficiently. </a:t>
              </a:r>
            </a:p>
            <a:p>
              <a:pPr marL="0" lvl="3" defTabSz="638283">
                <a:defRPr/>
              </a:pPr>
              <a:r>
                <a:rPr lang="en-NZ" sz="513" dirty="0">
                  <a:solidFill>
                    <a:srgbClr val="000000"/>
                  </a:solidFill>
                  <a:latin typeface="Arial" pitchFamily="34" charset="0"/>
                  <a:cs typeface="Arial" pitchFamily="34" charset="0"/>
                </a:rPr>
                <a:t>If you require an Investec Bank template:</a:t>
              </a:r>
            </a:p>
            <a:p>
              <a:pPr marL="0" lvl="3" indent="-131290" defTabSz="638283">
                <a:buFont typeface="Arial" panose="020B0604020202020204" pitchFamily="34" charset="0"/>
                <a:buChar char="•"/>
                <a:defRPr/>
              </a:pPr>
              <a:r>
                <a:rPr lang="en-GB" sz="513" dirty="0">
                  <a:solidFill>
                    <a:srgbClr val="000000"/>
                  </a:solidFill>
                  <a:latin typeface="Arial" pitchFamily="34" charset="0"/>
                  <a:cs typeface="Arial" pitchFamily="34" charset="0"/>
                </a:rPr>
                <a:t>Right click on any part of slide</a:t>
              </a:r>
            </a:p>
            <a:p>
              <a:pPr marL="0" lvl="3" indent="-131290" defTabSz="638283">
                <a:buFont typeface="Arial" panose="020B0604020202020204" pitchFamily="34" charset="0"/>
                <a:buChar char="•"/>
                <a:defRPr/>
              </a:pPr>
              <a:r>
                <a:rPr lang="en-GB" sz="513" dirty="0">
                  <a:solidFill>
                    <a:srgbClr val="000000"/>
                  </a:solidFill>
                  <a:latin typeface="Arial" pitchFamily="34" charset="0"/>
                  <a:cs typeface="Arial" pitchFamily="34" charset="0"/>
                </a:rPr>
                <a:t>Click on ‘Layout’</a:t>
              </a:r>
            </a:p>
            <a:p>
              <a:pPr marL="0" lvl="3" indent="-131290" defTabSz="638283">
                <a:buFont typeface="Arial" panose="020B0604020202020204" pitchFamily="34" charset="0"/>
                <a:buChar char="•"/>
                <a:defRPr/>
              </a:pPr>
              <a:r>
                <a:rPr lang="en-GB" sz="513" dirty="0">
                  <a:solidFill>
                    <a:srgbClr val="000000"/>
                  </a:solidFill>
                  <a:latin typeface="Arial" pitchFamily="34" charset="0"/>
                  <a:cs typeface="Arial" pitchFamily="34" charset="0"/>
                </a:rPr>
                <a:t>Select the layout you require</a:t>
              </a:r>
            </a:p>
          </p:txBody>
        </p:sp>
        <p:pic>
          <p:nvPicPr>
            <p:cNvPr id="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6557964" y="-35264"/>
              <a:ext cx="411162" cy="418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8"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9338072" y="3312920"/>
            <a:ext cx="1542969" cy="158010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6"/>
          <p:cNvPicPr>
            <a:picLocks noChangeAspect="1"/>
          </p:cNvPicPr>
          <p:nvPr>
            <p:custDataLst>
              <p:tags r:id="rId1"/>
            </p:custDataLst>
          </p:nvPr>
        </p:nvPicPr>
        <p:blipFill rotWithShape="1">
          <a:blip r:embed="rId6" cstate="print">
            <a:extLst>
              <a:ext uri="{28A0092B-C50C-407E-A947-70E740481C1C}">
                <a14:useLocalDpi xmlns:a14="http://schemas.microsoft.com/office/drawing/2010/main" val="0"/>
              </a:ext>
            </a:extLst>
          </a:blip>
          <a:stretch/>
        </p:blipFill>
        <p:spPr>
          <a:xfrm>
            <a:off x="4520056" y="1937889"/>
            <a:ext cx="2995014" cy="3508971"/>
          </a:xfrm>
          <a:prstGeom prst="rect">
            <a:avLst/>
          </a:prstGeom>
          <a:noFill/>
          <a:ln>
            <a:noFill/>
          </a:ln>
        </p:spPr>
      </p:pic>
    </p:spTree>
    <p:extLst>
      <p:ext uri="{BB962C8B-B14F-4D97-AF65-F5344CB8AC3E}">
        <p14:creationId xmlns:p14="http://schemas.microsoft.com/office/powerpoint/2010/main" val="4876970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latin typeface="Arial Body"/>
              </a:rPr>
              <a:t>Disclaimer</a:t>
            </a:r>
          </a:p>
        </p:txBody>
      </p:sp>
      <p:sp>
        <p:nvSpPr>
          <p:cNvPr id="6" name="Text Placeholder 5"/>
          <p:cNvSpPr>
            <a:spLocks noGrp="1"/>
          </p:cNvSpPr>
          <p:nvPr>
            <p:ph type="body" sz="quarter" idx="13"/>
          </p:nvPr>
        </p:nvSpPr>
        <p:spPr>
          <a:xfrm>
            <a:off x="1275284" y="1559360"/>
            <a:ext cx="6279026" cy="3100849"/>
          </a:xfrm>
        </p:spPr>
        <p:txBody>
          <a:bodyPr/>
          <a:lstStyle/>
          <a:p>
            <a:pPr lvl="1"/>
            <a:r>
              <a:rPr lang="en-GB" sz="825" dirty="0"/>
              <a:t>This document is issued in the UK by Investec Bank plc (“Investec”), which is authorised by the Prudential Regulation Authority and regulated by the Financial Conduct Authority and the Prudential Regulation Authority. Whilst all reasonable care has been taken to ensure that the information stated herein is accurate and opinions fair and reasonable, neither Investec nor any of its directors, officers or employees shall be held responsible in any way for the contents of this document. This document is produced solely for your information and may not be copied, reproduced, further distributed to any other person or published in whole or in part for any purpose without the prior written permission of Investec.</a:t>
            </a:r>
          </a:p>
          <a:p>
            <a:pPr lvl="1"/>
            <a:r>
              <a:rPr lang="en-GB" sz="825" dirty="0"/>
              <a:t>While the information in this document has been prepared in good faith, no representation or warranty, express or implied, is or will be made and no responsibility or liability is or will be accepted by Investec or any of its subsidiaries or affiliates or by any of their respective officers, employees or agents in relation to the accuracy, suitability or completeness of this document and any such liability is expressly disclaimed. Investec gives no undertaking to provide the recipient with access to any additional information or to update this document or any additional information, or to correct any inaccuracies in it which may become apparent. </a:t>
            </a:r>
          </a:p>
          <a:p>
            <a:pPr lvl="1"/>
            <a:r>
              <a:rPr lang="en-GB" sz="825" dirty="0"/>
              <a:t>This document does not take into account the specific investment objectives, financial circumstances or particular needs of any recipient and it should not be regarded as a substitute for the exercise of the recipient’s own judgement. Investec does not offer investment advice or make any investment recommendations. Recipients of this document should seek independent financial advice regarding the appropriateness or otherwise of investing in any investment strategies discussed or recommended in this document and should understand that past performance is not a guide to future performance, and the value of any investments may fall as well as rise.</a:t>
            </a:r>
          </a:p>
          <a:p>
            <a:pPr lvl="1"/>
            <a:r>
              <a:rPr lang="en-GB" sz="825" dirty="0"/>
              <a:t>Investec Corporate &amp; Institutional Treasury is part of Investec Bank plc, of 2 Gresham Street, London, EC2V 7QP. Registered and incorporated in England No. 00489604. Investec Bank plc is authorised by the Prudential Regulation Authority and regulated by the Financial Conduct Authority and the Prudential Regulation Authority and is a member of the London Stock Exchange. Telephone calls may be monitored or recorded.</a:t>
            </a:r>
          </a:p>
          <a:p>
            <a:pPr lvl="1"/>
            <a:endParaRPr lang="en-GB" sz="825" dirty="0"/>
          </a:p>
        </p:txBody>
      </p:sp>
    </p:spTree>
    <p:extLst>
      <p:ext uri="{BB962C8B-B14F-4D97-AF65-F5344CB8AC3E}">
        <p14:creationId xmlns:p14="http://schemas.microsoft.com/office/powerpoint/2010/main" val="3292856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p:cNvGraphicFramePr>
          <p:nvPr>
            <p:custDataLst>
              <p:tags r:id="rId2"/>
            </p:custDataLst>
            <p:extLst/>
          </p:nvPr>
        </p:nvGraphicFramePr>
        <p:xfrm>
          <a:off x="1143181" y="1004495"/>
          <a:ext cx="101805" cy="101805"/>
        </p:xfrm>
        <a:graphic>
          <a:graphicData uri="http://schemas.openxmlformats.org/presentationml/2006/ole">
            <mc:AlternateContent xmlns:mc="http://schemas.openxmlformats.org/markup-compatibility/2006">
              <mc:Choice xmlns:v="urn:schemas-microsoft-com:vml" Requires="v">
                <p:oleObj spid="_x0000_s33830"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143181" y="1004495"/>
                        <a:ext cx="101805" cy="101805"/>
                      </a:xfrm>
                      <a:prstGeom prst="rect">
                        <a:avLst/>
                      </a:prstGeom>
                    </p:spPr>
                  </p:pic>
                </p:oleObj>
              </mc:Fallback>
            </mc:AlternateContent>
          </a:graphicData>
        </a:graphic>
      </p:graphicFrame>
      <p:sp>
        <p:nvSpPr>
          <p:cNvPr id="5" name="Title 4"/>
          <p:cNvSpPr>
            <a:spLocks noGrp="1"/>
          </p:cNvSpPr>
          <p:nvPr>
            <p:ph type="title"/>
            <p:custDataLst>
              <p:tags r:id="rId3"/>
            </p:custDataLst>
          </p:nvPr>
        </p:nvSpPr>
        <p:spPr>
          <a:xfrm>
            <a:off x="659445" y="502365"/>
            <a:ext cx="6279575" cy="332399"/>
          </a:xfrm>
        </p:spPr>
        <p:txBody>
          <a:bodyPr/>
          <a:lstStyle/>
          <a:p>
            <a:r>
              <a:rPr lang="en-NZ" sz="2400" dirty="0">
                <a:latin typeface="+mn-lt"/>
                <a:ea typeface="+mn-ea"/>
                <a:cs typeface="+mn-cs"/>
              </a:rPr>
              <a:t>Where is the Brexit process?</a:t>
            </a:r>
          </a:p>
        </p:txBody>
      </p:sp>
      <p:graphicFrame>
        <p:nvGraphicFramePr>
          <p:cNvPr id="11" name="Diagram 10"/>
          <p:cNvGraphicFramePr/>
          <p:nvPr>
            <p:extLst>
              <p:ext uri="{D42A27DB-BD31-4B8C-83A1-F6EECF244321}">
                <p14:modId xmlns:p14="http://schemas.microsoft.com/office/powerpoint/2010/main" val="1819486352"/>
              </p:ext>
            </p:extLst>
          </p:nvPr>
        </p:nvGraphicFramePr>
        <p:xfrm>
          <a:off x="416309" y="1002891"/>
          <a:ext cx="8226246" cy="513981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8106285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 11"/>
          <p:cNvGraphicFramePr/>
          <p:nvPr>
            <p:extLst>
              <p:ext uri="{D42A27DB-BD31-4B8C-83A1-F6EECF244321}">
                <p14:modId xmlns:p14="http://schemas.microsoft.com/office/powerpoint/2010/main" val="3522639432"/>
              </p:ext>
            </p:extLst>
          </p:nvPr>
        </p:nvGraphicFramePr>
        <p:xfrm>
          <a:off x="634504" y="1184058"/>
          <a:ext cx="7597683" cy="46185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4"/>
          <p:cNvSpPr>
            <a:spLocks noGrp="1"/>
          </p:cNvSpPr>
          <p:nvPr>
            <p:ph type="title"/>
            <p:custDataLst>
              <p:tags r:id="rId1"/>
            </p:custDataLst>
          </p:nvPr>
        </p:nvSpPr>
        <p:spPr>
          <a:xfrm>
            <a:off x="590794" y="490025"/>
            <a:ext cx="6279575" cy="332399"/>
          </a:xfrm>
        </p:spPr>
        <p:txBody>
          <a:bodyPr/>
          <a:lstStyle/>
          <a:p>
            <a:r>
              <a:rPr lang="en-NZ" sz="2400" dirty="0" smtClean="0">
                <a:latin typeface="+mn-lt"/>
                <a:ea typeface="+mn-ea"/>
                <a:cs typeface="+mn-cs"/>
              </a:rPr>
              <a:t>The significance of the Irish backstop</a:t>
            </a:r>
            <a:endParaRPr lang="en-NZ" sz="2400" dirty="0">
              <a:latin typeface="+mn-lt"/>
              <a:ea typeface="+mn-ea"/>
              <a:cs typeface="+mn-cs"/>
            </a:endParaRPr>
          </a:p>
        </p:txBody>
      </p:sp>
    </p:spTree>
    <p:extLst>
      <p:ext uri="{BB962C8B-B14F-4D97-AF65-F5344CB8AC3E}">
        <p14:creationId xmlns:p14="http://schemas.microsoft.com/office/powerpoint/2010/main" val="30070539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97599" y="497126"/>
            <a:ext cx="5920352" cy="332399"/>
          </a:xfrm>
        </p:spPr>
        <p:txBody>
          <a:bodyPr/>
          <a:lstStyle/>
          <a:p>
            <a:r>
              <a:rPr lang="en-GB" sz="2400" dirty="0" smtClean="0">
                <a:latin typeface="Arrial body"/>
              </a:rPr>
              <a:t>We hope this is not where we are…</a:t>
            </a:r>
            <a:endParaRPr lang="en-GB" sz="2400" dirty="0">
              <a:latin typeface="Arrial body"/>
            </a:endParaRPr>
          </a:p>
        </p:txBody>
      </p:sp>
      <p:sp>
        <p:nvSpPr>
          <p:cNvPr id="9" name="Text Placeholder 6"/>
          <p:cNvSpPr txBox="1">
            <a:spLocks noGrp="1"/>
          </p:cNvSpPr>
          <p:nvPr>
            <p:ph type="body" sz="quarter" idx="12"/>
          </p:nvPr>
        </p:nvSpPr>
        <p:spPr>
          <a:xfrm>
            <a:off x="2198194" y="6078107"/>
            <a:ext cx="5251821" cy="125547"/>
          </a:xfrm>
          <a:prstGeom prst="rect">
            <a:avLst/>
          </a:prstGeom>
          <a:noFill/>
        </p:spPr>
        <p:txBody>
          <a:bodyPr wrap="square" rtlCol="0">
            <a:spAutoFit/>
          </a:bodyPr>
          <a:lstStyle/>
          <a:p>
            <a:pPr algn="r"/>
            <a:r>
              <a:rPr lang="en-GB" sz="816" dirty="0"/>
              <a:t>Source: Matt, telegraph.co.uk</a:t>
            </a:r>
          </a:p>
        </p:txBody>
      </p:sp>
      <p:pic>
        <p:nvPicPr>
          <p:cNvPr id="10" name="Picture 9"/>
          <p:cNvPicPr>
            <a:picLocks noChangeAspect="1"/>
          </p:cNvPicPr>
          <p:nvPr/>
        </p:nvPicPr>
        <p:blipFill>
          <a:blip r:embed="rId2"/>
          <a:stretch>
            <a:fillRect/>
          </a:stretch>
        </p:blipFill>
        <p:spPr>
          <a:xfrm>
            <a:off x="2044700" y="1265129"/>
            <a:ext cx="5202797" cy="4812978"/>
          </a:xfrm>
          <a:prstGeom prst="rect">
            <a:avLst/>
          </a:prstGeom>
        </p:spPr>
      </p:pic>
    </p:spTree>
    <p:extLst>
      <p:ext uri="{BB962C8B-B14F-4D97-AF65-F5344CB8AC3E}">
        <p14:creationId xmlns:p14="http://schemas.microsoft.com/office/powerpoint/2010/main" val="18108131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bwMode="gray">
          <a:xfrm>
            <a:off x="9224745" y="984389"/>
            <a:ext cx="1678606" cy="1265799"/>
            <a:chOff x="6905645" y="21676"/>
            <a:chExt cx="2617519" cy="1973812"/>
          </a:xfrm>
        </p:grpSpPr>
        <p:grpSp>
          <p:nvGrpSpPr>
            <p:cNvPr id="15" name="Group 14"/>
            <p:cNvGrpSpPr/>
            <p:nvPr/>
          </p:nvGrpSpPr>
          <p:grpSpPr bwMode="gray">
            <a:xfrm>
              <a:off x="6905645" y="21676"/>
              <a:ext cx="2617519" cy="1973812"/>
              <a:chOff x="6557964" y="-35264"/>
              <a:chExt cx="2617519" cy="1973812"/>
            </a:xfrm>
          </p:grpSpPr>
          <p:sp>
            <p:nvSpPr>
              <p:cNvPr id="19" name="Rectangle 18"/>
              <p:cNvSpPr/>
              <p:nvPr/>
            </p:nvSpPr>
            <p:spPr bwMode="gray">
              <a:xfrm>
                <a:off x="6580607" y="0"/>
                <a:ext cx="2594876" cy="1938548"/>
              </a:xfrm>
              <a:prstGeom prst="rect">
                <a:avLst/>
              </a:prstGeom>
              <a:solidFill>
                <a:schemeClr val="bg1">
                  <a:lumMod val="85000"/>
                </a:schemeClr>
              </a:solidFill>
              <a:ln w="3175" algn="ctr">
                <a:no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69260" tIns="0" rIns="0" bIns="23087" numCol="1" spcCol="0" rtlCol="0" fromWordArt="0" anchor="t" anchorCtr="0" forceAA="0" compatLnSpc="1">
                <a:prstTxWarp prst="textNoShape">
                  <a:avLst/>
                </a:prstTxWarp>
                <a:noAutofit/>
              </a:bodyPr>
              <a:lstStyle/>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endParaRPr lang="en-GB" sz="513" b="1" dirty="0">
                  <a:solidFill>
                    <a:srgbClr val="000000"/>
                  </a:solidFill>
                  <a:latin typeface="Arial" pitchFamily="34" charset="0"/>
                  <a:cs typeface="Arial" pitchFamily="34" charset="0"/>
                </a:endParaRPr>
              </a:p>
              <a:p>
                <a:pPr defTabSz="638283">
                  <a:spcBef>
                    <a:spcPct val="30000"/>
                  </a:spcBef>
                  <a:defRPr/>
                </a:pPr>
                <a:r>
                  <a:rPr lang="en-GB" sz="513" b="1" dirty="0">
                    <a:solidFill>
                      <a:srgbClr val="000000"/>
                    </a:solidFill>
                    <a:latin typeface="Arial" pitchFamily="34" charset="0"/>
                    <a:cs typeface="Arial" pitchFamily="34" charset="0"/>
                  </a:rPr>
                  <a:t>Guidance note</a:t>
                </a:r>
              </a:p>
              <a:p>
                <a:pPr defTabSz="638283">
                  <a:spcBef>
                    <a:spcPct val="30000"/>
                  </a:spcBef>
                  <a:defRPr/>
                </a:pPr>
                <a:r>
                  <a:rPr lang="en-GB" sz="513" dirty="0">
                    <a:solidFill>
                      <a:srgbClr val="000000"/>
                    </a:solidFill>
                    <a:latin typeface="Arial" pitchFamily="34" charset="0"/>
                    <a:cs typeface="Arial" pitchFamily="34" charset="0"/>
                  </a:rPr>
                  <a:t>To use text/bullet formatting levels correctly, use the </a:t>
                </a:r>
                <a:r>
                  <a:rPr lang="en-GB" sz="513" b="1" dirty="0">
                    <a:solidFill>
                      <a:srgbClr val="000000"/>
                    </a:solidFill>
                    <a:latin typeface="Arial" pitchFamily="34" charset="0"/>
                    <a:cs typeface="Arial" pitchFamily="34" charset="0"/>
                  </a:rPr>
                  <a:t>Increase List Level </a:t>
                </a:r>
                <a:r>
                  <a:rPr lang="en-GB" sz="513" dirty="0">
                    <a:solidFill>
                      <a:srgbClr val="000000"/>
                    </a:solidFill>
                    <a:latin typeface="Arial" pitchFamily="34" charset="0"/>
                    <a:cs typeface="Arial" pitchFamily="34" charset="0"/>
                  </a:rPr>
                  <a:t>and </a:t>
                </a:r>
                <a:r>
                  <a:rPr lang="en-GB" sz="513" b="1" dirty="0">
                    <a:solidFill>
                      <a:srgbClr val="000000"/>
                    </a:solidFill>
                    <a:latin typeface="Arial" pitchFamily="34" charset="0"/>
                    <a:cs typeface="Arial" pitchFamily="34" charset="0"/>
                  </a:rPr>
                  <a:t>Decrease List Level </a:t>
                </a:r>
                <a:r>
                  <a:rPr lang="en-GB" sz="513" dirty="0">
                    <a:solidFill>
                      <a:srgbClr val="000000"/>
                    </a:solidFill>
                    <a:latin typeface="Arial" pitchFamily="34" charset="0"/>
                    <a:cs typeface="Arial" pitchFamily="34" charset="0"/>
                  </a:rPr>
                  <a:t>buttons from the Paragraph group on the Home tab.</a:t>
                </a: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endParaRPr lang="en-GB" sz="513" dirty="0">
                  <a:solidFill>
                    <a:srgbClr val="000000"/>
                  </a:solidFill>
                  <a:latin typeface="Arial" pitchFamily="34" charset="0"/>
                  <a:cs typeface="Arial" pitchFamily="34" charset="0"/>
                </a:endParaRPr>
              </a:p>
              <a:p>
                <a:pPr defTabSz="638283">
                  <a:spcBef>
                    <a:spcPct val="30000"/>
                  </a:spcBef>
                  <a:defRPr/>
                </a:pPr>
                <a:r>
                  <a:rPr lang="en-GB" sz="513" dirty="0">
                    <a:solidFill>
                      <a:srgbClr val="000000"/>
                    </a:solidFill>
                    <a:latin typeface="Arial" pitchFamily="34" charset="0"/>
                    <a:cs typeface="Arial" pitchFamily="34" charset="0"/>
                  </a:rPr>
                  <a:t>Alternatively you can use the keyboard shortcuts:</a:t>
                </a:r>
                <a:br>
                  <a:rPr lang="en-GB" sz="513" dirty="0">
                    <a:solidFill>
                      <a:srgbClr val="000000"/>
                    </a:solidFill>
                    <a:latin typeface="Arial" pitchFamily="34" charset="0"/>
                    <a:cs typeface="Arial" pitchFamily="34" charset="0"/>
                  </a:rPr>
                </a:br>
                <a:r>
                  <a:rPr lang="en-GB" sz="513" dirty="0" err="1">
                    <a:solidFill>
                      <a:srgbClr val="000000"/>
                    </a:solidFill>
                    <a:latin typeface="Arial" pitchFamily="34" charset="0"/>
                    <a:cs typeface="Arial" pitchFamily="34" charset="0"/>
                  </a:rPr>
                  <a:t>Shift+Alt+Right</a:t>
                </a:r>
                <a:r>
                  <a:rPr lang="en-GB" sz="513" dirty="0">
                    <a:solidFill>
                      <a:srgbClr val="000000"/>
                    </a:solidFill>
                    <a:latin typeface="Arial" pitchFamily="34" charset="0"/>
                    <a:cs typeface="Arial" pitchFamily="34" charset="0"/>
                  </a:rPr>
                  <a:t> arrow key = increase level</a:t>
                </a:r>
                <a:br>
                  <a:rPr lang="en-GB" sz="513" dirty="0">
                    <a:solidFill>
                      <a:srgbClr val="000000"/>
                    </a:solidFill>
                    <a:latin typeface="Arial" pitchFamily="34" charset="0"/>
                    <a:cs typeface="Arial" pitchFamily="34" charset="0"/>
                  </a:rPr>
                </a:br>
                <a:r>
                  <a:rPr lang="en-GB" sz="513" dirty="0" err="1">
                    <a:solidFill>
                      <a:srgbClr val="000000"/>
                    </a:solidFill>
                    <a:latin typeface="Arial" pitchFamily="34" charset="0"/>
                    <a:cs typeface="Arial" pitchFamily="34" charset="0"/>
                  </a:rPr>
                  <a:t>Shift+Alt+Left</a:t>
                </a:r>
                <a:r>
                  <a:rPr lang="en-GB" sz="513" dirty="0">
                    <a:solidFill>
                      <a:srgbClr val="000000"/>
                    </a:solidFill>
                    <a:latin typeface="Arial" pitchFamily="34" charset="0"/>
                    <a:cs typeface="Arial" pitchFamily="34" charset="0"/>
                  </a:rPr>
                  <a:t> arrow key = decrease level.</a:t>
                </a:r>
              </a:p>
              <a:p>
                <a:pPr defTabSz="638283">
                  <a:spcBef>
                    <a:spcPct val="30000"/>
                  </a:spcBef>
                  <a:defRPr/>
                </a:pPr>
                <a:endParaRPr lang="en-GB" sz="513" dirty="0">
                  <a:solidFill>
                    <a:srgbClr val="000000"/>
                  </a:solidFill>
                  <a:latin typeface="Arial" pitchFamily="34" charset="0"/>
                  <a:cs typeface="Arial" pitchFamily="34" charset="0"/>
                </a:endParaRPr>
              </a:p>
            </p:txBody>
          </p:sp>
          <p:pic>
            <p:nvPicPr>
              <p:cNvPr id="2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6557964" y="-35264"/>
                <a:ext cx="411162" cy="418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6" name="Group 15"/>
            <p:cNvGrpSpPr/>
            <p:nvPr/>
          </p:nvGrpSpPr>
          <p:grpSpPr bwMode="gray">
            <a:xfrm>
              <a:off x="7019677" y="924627"/>
              <a:ext cx="1698109" cy="589139"/>
              <a:chOff x="4736029" y="712844"/>
              <a:chExt cx="1698109" cy="589139"/>
            </a:xfrm>
          </p:grpSpPr>
          <p:pic>
            <p:nvPicPr>
              <p:cNvPr id="1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4736029" y="712844"/>
                <a:ext cx="1698109" cy="58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ounded Rectangle 17"/>
              <p:cNvSpPr/>
              <p:nvPr/>
            </p:nvSpPr>
            <p:spPr bwMode="gray">
              <a:xfrm>
                <a:off x="5301550" y="767437"/>
                <a:ext cx="318970" cy="166714"/>
              </a:xfrm>
              <a:prstGeom prst="roundRect">
                <a:avLst>
                  <a:gd name="adj" fmla="val 20963"/>
                </a:avLst>
              </a:prstGeom>
              <a:noFill/>
              <a:ln w="1905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54472">
                  <a:defRPr/>
                </a:pPr>
                <a:endParaRPr lang="en-GB" sz="641">
                  <a:solidFill>
                    <a:srgbClr val="000000"/>
                  </a:solidFill>
                  <a:latin typeface="Arial"/>
                </a:endParaRPr>
              </a:p>
            </p:txBody>
          </p:sp>
        </p:grpSp>
      </p:grpSp>
      <p:sp>
        <p:nvSpPr>
          <p:cNvPr id="13" name="Title 4"/>
          <p:cNvSpPr txBox="1">
            <a:spLocks/>
          </p:cNvSpPr>
          <p:nvPr>
            <p:custDataLst>
              <p:tags r:id="rId1"/>
            </p:custDataLst>
          </p:nvPr>
        </p:nvSpPr>
        <p:spPr>
          <a:xfrm>
            <a:off x="853480" y="466996"/>
            <a:ext cx="6467005" cy="332399"/>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4000" b="0" kern="1200">
                <a:solidFill>
                  <a:schemeClr val="accent1"/>
                </a:solidFill>
                <a:latin typeface="+mj-lt"/>
                <a:ea typeface="+mj-ea"/>
                <a:cs typeface="+mj-cs"/>
              </a:defRPr>
            </a:lvl1pPr>
          </a:lstStyle>
          <a:p>
            <a:pPr defTabSz="781903"/>
            <a:r>
              <a:rPr lang="en-NZ" sz="2400" b="1" dirty="0" smtClean="0">
                <a:solidFill>
                  <a:schemeClr val="accent2"/>
                </a:solidFill>
                <a:latin typeface="+mn-lt"/>
                <a:ea typeface="+mn-ea"/>
                <a:cs typeface="+mn-cs"/>
              </a:rPr>
              <a:t>Evolving deals…</a:t>
            </a:r>
            <a:endParaRPr lang="en-NZ" sz="2400" b="1" dirty="0">
              <a:solidFill>
                <a:schemeClr val="accent2"/>
              </a:solidFill>
              <a:latin typeface="+mn-lt"/>
              <a:ea typeface="+mn-ea"/>
              <a:cs typeface="+mn-cs"/>
            </a:endParaRPr>
          </a:p>
        </p:txBody>
      </p:sp>
      <p:graphicFrame>
        <p:nvGraphicFramePr>
          <p:cNvPr id="7" name="Diagram 6"/>
          <p:cNvGraphicFramePr/>
          <p:nvPr>
            <p:extLst>
              <p:ext uri="{D42A27DB-BD31-4B8C-83A1-F6EECF244321}">
                <p14:modId xmlns:p14="http://schemas.microsoft.com/office/powerpoint/2010/main" val="448650297"/>
              </p:ext>
            </p:extLst>
          </p:nvPr>
        </p:nvGraphicFramePr>
        <p:xfrm>
          <a:off x="573346" y="1118627"/>
          <a:ext cx="7701419" cy="5144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8835656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67428" y="1141280"/>
            <a:ext cx="8388207" cy="3701645"/>
          </a:xfrm>
          <a:prstGeom prst="rect">
            <a:avLst/>
          </a:prstGeom>
        </p:spPr>
      </p:pic>
      <p:sp>
        <p:nvSpPr>
          <p:cNvPr id="2" name="Title 1"/>
          <p:cNvSpPr>
            <a:spLocks noGrp="1"/>
          </p:cNvSpPr>
          <p:nvPr>
            <p:ph type="title"/>
          </p:nvPr>
        </p:nvSpPr>
        <p:spPr>
          <a:xfrm>
            <a:off x="565105" y="504581"/>
            <a:ext cx="8373207" cy="332399"/>
          </a:xfrm>
        </p:spPr>
        <p:txBody>
          <a:bodyPr/>
          <a:lstStyle/>
          <a:p>
            <a:r>
              <a:rPr lang="en-GB" sz="2400" dirty="0" smtClean="0"/>
              <a:t>Current parliamentary arithmetic (11 Oct 2019)</a:t>
            </a:r>
            <a:endParaRPr lang="en-GB" sz="2400" dirty="0"/>
          </a:p>
        </p:txBody>
      </p:sp>
      <p:sp>
        <p:nvSpPr>
          <p:cNvPr id="23" name="Rectangle 22"/>
          <p:cNvSpPr/>
          <p:nvPr/>
        </p:nvSpPr>
        <p:spPr bwMode="gray">
          <a:xfrm>
            <a:off x="9271027" y="199501"/>
            <a:ext cx="2218896" cy="1657666"/>
          </a:xfrm>
          <a:prstGeom prst="rect">
            <a:avLst/>
          </a:prstGeom>
          <a:solidFill>
            <a:schemeClr val="bg1">
              <a:lumMod val="85000"/>
            </a:schemeClr>
          </a:solidFill>
          <a:ln w="3175" algn="ctr">
            <a:no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2352" tIns="0" rIns="0" bIns="30784" numCol="1" spcCol="0" rtlCol="0" fromWordArt="0" anchor="t" anchorCtr="0" forceAA="0" compatLnSpc="1">
            <a:prstTxWarp prst="textNoShape">
              <a:avLst/>
            </a:prstTxWarp>
            <a:noAutofit/>
          </a:bodyPr>
          <a:lstStyle/>
          <a:p>
            <a:pPr marL="0" marR="0" lvl="0" indent="0" algn="l" defTabSz="851135" rtl="0" eaLnBrk="1" fontAlgn="auto" latinLnBrk="0" hangingPunct="1">
              <a:lnSpc>
                <a:spcPct val="100000"/>
              </a:lnSpc>
              <a:spcBef>
                <a:spcPct val="30000"/>
              </a:spcBef>
              <a:spcAft>
                <a:spcPts val="0"/>
              </a:spcAft>
              <a:buClrTx/>
              <a:buSzTx/>
              <a:buFontTx/>
              <a:buNone/>
              <a:tabLst/>
              <a:defRPr/>
            </a:pPr>
            <a:endParaRPr kumimoji="0" lang="en-GB" sz="684"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l" defTabSz="851135" rtl="0" eaLnBrk="1" fontAlgn="auto" latinLnBrk="0" hangingPunct="1">
              <a:lnSpc>
                <a:spcPct val="100000"/>
              </a:lnSpc>
              <a:spcBef>
                <a:spcPct val="30000"/>
              </a:spcBef>
              <a:spcAft>
                <a:spcPts val="0"/>
              </a:spcAft>
              <a:buClrTx/>
              <a:buSzTx/>
              <a:buFontTx/>
              <a:buNone/>
              <a:tabLst/>
              <a:defRPr/>
            </a:pPr>
            <a:endParaRPr kumimoji="0" lang="en-GB" sz="684"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l" defTabSz="851135" rtl="0" eaLnBrk="1" fontAlgn="auto" latinLnBrk="0" hangingPunct="1">
              <a:lnSpc>
                <a:spcPct val="100000"/>
              </a:lnSpc>
              <a:spcBef>
                <a:spcPct val="30000"/>
              </a:spcBef>
              <a:spcAft>
                <a:spcPts val="0"/>
              </a:spcAft>
              <a:buClrTx/>
              <a:buSzTx/>
              <a:buFontTx/>
              <a:buNone/>
              <a:tabLst/>
              <a:defRPr/>
            </a:pPr>
            <a:r>
              <a:rPr kumimoji="0" lang="en-GB" sz="684"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Guidance note</a:t>
            </a:r>
          </a:p>
          <a:p>
            <a:pPr marL="0" marR="0" lvl="0" indent="0" algn="l" defTabSz="851135" rtl="0" eaLnBrk="1" fontAlgn="auto" latinLnBrk="0" hangingPunct="1">
              <a:lnSpc>
                <a:spcPct val="100000"/>
              </a:lnSpc>
              <a:spcBef>
                <a:spcPct val="30000"/>
              </a:spcBef>
              <a:spcAft>
                <a:spcPts val="0"/>
              </a:spcAft>
              <a:buClrTx/>
              <a:buSzTx/>
              <a:buFontTx/>
              <a:buNone/>
              <a:tabLst/>
              <a:defRPr/>
            </a:pPr>
            <a:r>
              <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To use text/bullet formatting levels correctly, use the </a:t>
            </a:r>
            <a:r>
              <a:rPr kumimoji="0" lang="en-GB" sz="684"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Increase List Level </a:t>
            </a:r>
            <a:r>
              <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and </a:t>
            </a:r>
            <a:r>
              <a:rPr kumimoji="0" lang="en-GB" sz="684"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Decrease List Level </a:t>
            </a:r>
            <a:r>
              <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buttons from the Paragraph group on the Home tab.</a:t>
            </a:r>
          </a:p>
          <a:p>
            <a:pPr marL="0" marR="0" lvl="0" indent="0" algn="l" defTabSz="851135" rtl="0" eaLnBrk="1" fontAlgn="auto" latinLnBrk="0" hangingPunct="1">
              <a:lnSpc>
                <a:spcPct val="100000"/>
              </a:lnSpc>
              <a:spcBef>
                <a:spcPct val="30000"/>
              </a:spcBef>
              <a:spcAft>
                <a:spcPts val="0"/>
              </a:spcAft>
              <a:buClrTx/>
              <a:buSzTx/>
              <a:buFontTx/>
              <a:buNone/>
              <a:tabLst/>
              <a:defRPr/>
            </a:pPr>
            <a:endPar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l" defTabSz="851135" rtl="0" eaLnBrk="1" fontAlgn="auto" latinLnBrk="0" hangingPunct="1">
              <a:lnSpc>
                <a:spcPct val="100000"/>
              </a:lnSpc>
              <a:spcBef>
                <a:spcPct val="30000"/>
              </a:spcBef>
              <a:spcAft>
                <a:spcPts val="0"/>
              </a:spcAft>
              <a:buClrTx/>
              <a:buSzTx/>
              <a:buFontTx/>
              <a:buNone/>
              <a:tabLst/>
              <a:defRPr/>
            </a:pPr>
            <a:endPar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l" defTabSz="851135" rtl="0" eaLnBrk="1" fontAlgn="auto" latinLnBrk="0" hangingPunct="1">
              <a:lnSpc>
                <a:spcPct val="100000"/>
              </a:lnSpc>
              <a:spcBef>
                <a:spcPct val="30000"/>
              </a:spcBef>
              <a:spcAft>
                <a:spcPts val="0"/>
              </a:spcAft>
              <a:buClrTx/>
              <a:buSzTx/>
              <a:buFontTx/>
              <a:buNone/>
              <a:tabLst/>
              <a:defRPr/>
            </a:pPr>
            <a:endPar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l" defTabSz="851135" rtl="0" eaLnBrk="1" fontAlgn="auto" latinLnBrk="0" hangingPunct="1">
              <a:lnSpc>
                <a:spcPct val="100000"/>
              </a:lnSpc>
              <a:spcBef>
                <a:spcPct val="30000"/>
              </a:spcBef>
              <a:spcAft>
                <a:spcPts val="0"/>
              </a:spcAft>
              <a:buClrTx/>
              <a:buSzTx/>
              <a:buFontTx/>
              <a:buNone/>
              <a:tabLst/>
              <a:defRPr/>
            </a:pPr>
            <a:endPar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l" defTabSz="851135" rtl="0" eaLnBrk="1" fontAlgn="auto" latinLnBrk="0" hangingPunct="1">
              <a:lnSpc>
                <a:spcPct val="100000"/>
              </a:lnSpc>
              <a:spcBef>
                <a:spcPct val="30000"/>
              </a:spcBef>
              <a:spcAft>
                <a:spcPts val="0"/>
              </a:spcAft>
              <a:buClrTx/>
              <a:buSzTx/>
              <a:buFontTx/>
              <a:buNone/>
              <a:tabLst/>
              <a:defRPr/>
            </a:pPr>
            <a:r>
              <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Alternatively you can use the keyboard shortcuts:</a:t>
            </a:r>
            <a:br>
              <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br>
            <a:r>
              <a:rPr kumimoji="0" lang="en-GB" sz="684" b="0" i="0" u="none" strike="noStrike" kern="1200" cap="none" spc="0" normalizeH="0" baseline="0" noProof="0" dirty="0" err="1">
                <a:ln>
                  <a:noFill/>
                </a:ln>
                <a:solidFill>
                  <a:srgbClr val="000000"/>
                </a:solidFill>
                <a:effectLst/>
                <a:uLnTx/>
                <a:uFillTx/>
                <a:latin typeface="Arial" pitchFamily="34" charset="0"/>
                <a:ea typeface="+mn-ea"/>
                <a:cs typeface="Arial" pitchFamily="34" charset="0"/>
              </a:rPr>
              <a:t>Shift+Alt+Right</a:t>
            </a:r>
            <a:r>
              <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 arrow key = increase level</a:t>
            </a:r>
            <a:br>
              <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br>
            <a:r>
              <a:rPr kumimoji="0" lang="en-GB" sz="684" b="0" i="0" u="none" strike="noStrike" kern="1200" cap="none" spc="0" normalizeH="0" baseline="0" noProof="0" dirty="0" err="1">
                <a:ln>
                  <a:noFill/>
                </a:ln>
                <a:solidFill>
                  <a:srgbClr val="000000"/>
                </a:solidFill>
                <a:effectLst/>
                <a:uLnTx/>
                <a:uFillTx/>
                <a:latin typeface="Arial" pitchFamily="34" charset="0"/>
                <a:ea typeface="+mn-ea"/>
                <a:cs typeface="Arial" pitchFamily="34" charset="0"/>
              </a:rPr>
              <a:t>Shift+Alt+Left</a:t>
            </a:r>
            <a:r>
              <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 arrow key = decrease level.</a:t>
            </a:r>
          </a:p>
          <a:p>
            <a:pPr marL="0" marR="0" lvl="0" indent="0" algn="l" defTabSz="851135" rtl="0" eaLnBrk="1" fontAlgn="auto" latinLnBrk="0" hangingPunct="1">
              <a:lnSpc>
                <a:spcPct val="100000"/>
              </a:lnSpc>
              <a:spcBef>
                <a:spcPct val="30000"/>
              </a:spcBef>
              <a:spcAft>
                <a:spcPts val="0"/>
              </a:spcAft>
              <a:buClrTx/>
              <a:buSzTx/>
              <a:buFontTx/>
              <a:buNone/>
              <a:tabLst/>
              <a:defRPr/>
            </a:pPr>
            <a:endPar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pic>
        <p:nvPicPr>
          <p:cNvPr id="2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9251665" y="169347"/>
            <a:ext cx="351587" cy="35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0" name="Group 19"/>
          <p:cNvGrpSpPr/>
          <p:nvPr/>
        </p:nvGrpSpPr>
        <p:grpSpPr bwMode="gray">
          <a:xfrm>
            <a:off x="9349174" y="941467"/>
            <a:ext cx="1452065" cy="503777"/>
            <a:chOff x="4736029" y="712844"/>
            <a:chExt cx="1698109" cy="589139"/>
          </a:xfrm>
        </p:grpSpPr>
        <p:pic>
          <p:nvPicPr>
            <p:cNvPr id="2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4736029" y="712844"/>
              <a:ext cx="1698109" cy="58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ounded Rectangle 21"/>
            <p:cNvSpPr/>
            <p:nvPr/>
          </p:nvSpPr>
          <p:spPr bwMode="gray">
            <a:xfrm>
              <a:off x="5301550" y="767437"/>
              <a:ext cx="318970" cy="166714"/>
            </a:xfrm>
            <a:prstGeom prst="roundRect">
              <a:avLst>
                <a:gd name="adj" fmla="val 20963"/>
              </a:avLst>
            </a:prstGeom>
            <a:noFill/>
            <a:ln w="1905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872722" rtl="0" eaLnBrk="1" fontAlgn="auto" latinLnBrk="0" hangingPunct="1">
                <a:lnSpc>
                  <a:spcPct val="100000"/>
                </a:lnSpc>
                <a:spcBef>
                  <a:spcPts val="0"/>
                </a:spcBef>
                <a:spcAft>
                  <a:spcPts val="0"/>
                </a:spcAft>
                <a:buClrTx/>
                <a:buSzTx/>
                <a:buFontTx/>
                <a:buNone/>
                <a:tabLst/>
                <a:defRPr/>
              </a:pPr>
              <a:endParaRPr kumimoji="0" lang="en-GB" sz="855"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4" name="Group 13"/>
          <p:cNvGrpSpPr/>
          <p:nvPr/>
        </p:nvGrpSpPr>
        <p:grpSpPr bwMode="gray">
          <a:xfrm>
            <a:off x="9282452" y="2074360"/>
            <a:ext cx="2238259" cy="3448174"/>
            <a:chOff x="6557964" y="-35264"/>
            <a:chExt cx="2617519" cy="4032448"/>
          </a:xfrm>
        </p:grpSpPr>
        <p:sp>
          <p:nvSpPr>
            <p:cNvPr id="15" name="Rectangle 14"/>
            <p:cNvSpPr/>
            <p:nvPr/>
          </p:nvSpPr>
          <p:spPr bwMode="gray">
            <a:xfrm>
              <a:off x="6580607" y="-1"/>
              <a:ext cx="2594876" cy="3997185"/>
            </a:xfrm>
            <a:prstGeom prst="rect">
              <a:avLst/>
            </a:prstGeom>
            <a:solidFill>
              <a:schemeClr val="bg1">
                <a:lumMod val="85000"/>
              </a:schemeClr>
            </a:solidFill>
            <a:ln w="3175" algn="ctr">
              <a:no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2352" tIns="0" rIns="0" bIns="30784" numCol="1" spcCol="0" rtlCol="0" fromWordArt="0" anchor="t" anchorCtr="0" forceAA="0" compatLnSpc="1">
              <a:prstTxWarp prst="textNoShape">
                <a:avLst/>
              </a:prstTxWarp>
              <a:noAutofit/>
            </a:bodyPr>
            <a:lstStyle/>
            <a:p>
              <a:pPr marL="0" marR="0" lvl="0" indent="0" algn="l" defTabSz="851135" rtl="0" eaLnBrk="1" fontAlgn="auto" latinLnBrk="0" hangingPunct="1">
                <a:lnSpc>
                  <a:spcPct val="100000"/>
                </a:lnSpc>
                <a:spcBef>
                  <a:spcPct val="30000"/>
                </a:spcBef>
                <a:spcAft>
                  <a:spcPts val="0"/>
                </a:spcAft>
                <a:buClrTx/>
                <a:buSzTx/>
                <a:buFontTx/>
                <a:buNone/>
                <a:tabLst/>
                <a:defRPr/>
              </a:pPr>
              <a:endParaRPr kumimoji="0" lang="en-GB" sz="684"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l" defTabSz="851135" rtl="0" eaLnBrk="1" fontAlgn="auto" latinLnBrk="0" hangingPunct="1">
                <a:lnSpc>
                  <a:spcPct val="100000"/>
                </a:lnSpc>
                <a:spcBef>
                  <a:spcPct val="30000"/>
                </a:spcBef>
                <a:spcAft>
                  <a:spcPts val="0"/>
                </a:spcAft>
                <a:buClrTx/>
                <a:buSzTx/>
                <a:buFontTx/>
                <a:buNone/>
                <a:tabLst/>
                <a:defRPr/>
              </a:pPr>
              <a:endParaRPr kumimoji="0" lang="en-GB" sz="684"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l" defTabSz="851135" rtl="0" eaLnBrk="1" fontAlgn="auto" latinLnBrk="0" hangingPunct="1">
                <a:lnSpc>
                  <a:spcPct val="100000"/>
                </a:lnSpc>
                <a:spcBef>
                  <a:spcPct val="30000"/>
                </a:spcBef>
                <a:spcAft>
                  <a:spcPts val="0"/>
                </a:spcAft>
                <a:buClrTx/>
                <a:buSzTx/>
                <a:buFontTx/>
                <a:buNone/>
                <a:tabLst/>
                <a:defRPr/>
              </a:pPr>
              <a:r>
                <a:rPr kumimoji="0" lang="en-GB" sz="684"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Reapplying the Slide Layout</a:t>
              </a:r>
            </a:p>
            <a:p>
              <a:pPr marL="0" marR="0" lvl="0" indent="0" algn="l" defTabSz="851135" rtl="0" eaLnBrk="1" fontAlgn="auto" latinLnBrk="0" hangingPunct="1">
                <a:lnSpc>
                  <a:spcPct val="100000"/>
                </a:lnSpc>
                <a:spcBef>
                  <a:spcPts val="0"/>
                </a:spcBef>
                <a:spcAft>
                  <a:spcPts val="0"/>
                </a:spcAft>
                <a:buClrTx/>
                <a:buSzTx/>
                <a:buFontTx/>
                <a:buNone/>
                <a:tabLst/>
                <a:defRPr/>
              </a:pPr>
              <a:r>
                <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Putting text into a placeholder not only ensures the text sits in </a:t>
              </a:r>
              <a:r>
                <a:rPr kumimoji="0" lang="en-GB" sz="684" b="0" i="0" u="none" strike="noStrike" kern="1200" cap="none" spc="0" normalizeH="0" baseline="0" noProof="0" dirty="0" err="1">
                  <a:ln>
                    <a:noFill/>
                  </a:ln>
                  <a:solidFill>
                    <a:srgbClr val="000000"/>
                  </a:solidFill>
                  <a:effectLst/>
                  <a:uLnTx/>
                  <a:uFillTx/>
                  <a:latin typeface="Arial" pitchFamily="34" charset="0"/>
                  <a:ea typeface="+mn-ea"/>
                  <a:cs typeface="Arial" pitchFamily="34" charset="0"/>
                </a:rPr>
                <a:t>th</a:t>
              </a:r>
              <a:r>
                <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 correct place and is formatted correctly, it also helps to update the page quickly and efficiently. </a:t>
              </a:r>
            </a:p>
            <a:p>
              <a:pPr marL="0" marR="0" lvl="3" indent="0" algn="l" defTabSz="851135" rtl="0" eaLnBrk="1" fontAlgn="auto" latinLnBrk="0" hangingPunct="1">
                <a:lnSpc>
                  <a:spcPct val="100000"/>
                </a:lnSpc>
                <a:spcBef>
                  <a:spcPts val="0"/>
                </a:spcBef>
                <a:spcAft>
                  <a:spcPts val="0"/>
                </a:spcAft>
                <a:buClrTx/>
                <a:buSzTx/>
                <a:buFontTx/>
                <a:buNone/>
                <a:tabLst/>
                <a:defRPr/>
              </a:pPr>
              <a:r>
                <a:rPr kumimoji="0" lang="en-NZ"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If you require an Investec Bank template:</a:t>
              </a:r>
            </a:p>
            <a:p>
              <a:pPr marL="0" marR="0" lvl="3" indent="-175072" algn="l" defTabSz="85113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Right click on any part of slide</a:t>
              </a:r>
            </a:p>
            <a:p>
              <a:pPr marL="0" marR="0" lvl="3" indent="-175072" algn="l" defTabSz="85113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Click on ‘Layout’</a:t>
              </a:r>
            </a:p>
            <a:p>
              <a:pPr marL="0" marR="0" lvl="3" indent="-175072" algn="l" defTabSz="85113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684"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Select the layout you require</a:t>
              </a:r>
            </a:p>
          </p:txBody>
        </p:sp>
        <p:pic>
          <p:nvPicPr>
            <p:cNvPr id="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6557964" y="-35264"/>
              <a:ext cx="411162" cy="418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8"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9402776" y="3274219"/>
            <a:ext cx="2057399" cy="210691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p:cNvSpPr txBox="1"/>
          <p:nvPr/>
        </p:nvSpPr>
        <p:spPr>
          <a:xfrm>
            <a:off x="4863446" y="4278984"/>
            <a:ext cx="743484" cy="256375"/>
          </a:xfrm>
          <a:prstGeom prst="rect">
            <a:avLst/>
          </a:prstGeom>
          <a:noFill/>
        </p:spPr>
        <p:txBody>
          <a:bodyPr wrap="square" lIns="0" tIns="0" rIns="0" bIns="0" rtlCol="0">
            <a:noAutofit/>
          </a:bodyPr>
          <a:lstStyle/>
          <a:p>
            <a:pPr algn="l"/>
            <a:r>
              <a:rPr lang="en-GB" sz="1050" dirty="0">
                <a:solidFill>
                  <a:schemeClr val="bg1"/>
                </a:solidFill>
              </a:rPr>
              <a:t>287</a:t>
            </a:r>
          </a:p>
        </p:txBody>
      </p:sp>
      <p:sp>
        <p:nvSpPr>
          <p:cNvPr id="25" name="TextBox 24"/>
          <p:cNvSpPr txBox="1"/>
          <p:nvPr/>
        </p:nvSpPr>
        <p:spPr>
          <a:xfrm>
            <a:off x="4425296" y="3955134"/>
            <a:ext cx="743484" cy="256375"/>
          </a:xfrm>
          <a:prstGeom prst="rect">
            <a:avLst/>
          </a:prstGeom>
          <a:noFill/>
        </p:spPr>
        <p:txBody>
          <a:bodyPr wrap="square" lIns="0" tIns="0" rIns="0" bIns="0" rtlCol="0">
            <a:noAutofit/>
          </a:bodyPr>
          <a:lstStyle/>
          <a:p>
            <a:pPr algn="l"/>
            <a:r>
              <a:rPr lang="en-GB" sz="1050" dirty="0" smtClean="0">
                <a:solidFill>
                  <a:schemeClr val="bg1"/>
                </a:solidFill>
              </a:rPr>
              <a:t>243</a:t>
            </a:r>
          </a:p>
        </p:txBody>
      </p:sp>
      <p:sp>
        <p:nvSpPr>
          <p:cNvPr id="26" name="TextBox 25"/>
          <p:cNvSpPr txBox="1"/>
          <p:nvPr/>
        </p:nvSpPr>
        <p:spPr>
          <a:xfrm>
            <a:off x="2746802" y="3621759"/>
            <a:ext cx="743484" cy="256375"/>
          </a:xfrm>
          <a:prstGeom prst="rect">
            <a:avLst/>
          </a:prstGeom>
          <a:noFill/>
        </p:spPr>
        <p:txBody>
          <a:bodyPr wrap="square" lIns="0" tIns="0" rIns="0" bIns="0" rtlCol="0">
            <a:noAutofit/>
          </a:bodyPr>
          <a:lstStyle/>
          <a:p>
            <a:pPr algn="l"/>
            <a:r>
              <a:rPr lang="en-GB" sz="1050" dirty="0" smtClean="0"/>
              <a:t>35</a:t>
            </a:r>
            <a:endParaRPr lang="en-GB" sz="1050" dirty="0"/>
          </a:p>
        </p:txBody>
      </p:sp>
      <p:sp>
        <p:nvSpPr>
          <p:cNvPr id="27" name="TextBox 26"/>
          <p:cNvSpPr txBox="1"/>
          <p:nvPr/>
        </p:nvSpPr>
        <p:spPr>
          <a:xfrm>
            <a:off x="2748896" y="3297909"/>
            <a:ext cx="743484" cy="256375"/>
          </a:xfrm>
          <a:prstGeom prst="rect">
            <a:avLst/>
          </a:prstGeom>
          <a:noFill/>
        </p:spPr>
        <p:txBody>
          <a:bodyPr wrap="square" lIns="0" tIns="0" rIns="0" bIns="0" rtlCol="0">
            <a:noAutofit/>
          </a:bodyPr>
          <a:lstStyle/>
          <a:p>
            <a:pPr algn="l"/>
            <a:r>
              <a:rPr lang="en-GB" sz="1050" dirty="0" smtClean="0"/>
              <a:t>35</a:t>
            </a:r>
            <a:endParaRPr lang="en-GB" sz="1050" dirty="0"/>
          </a:p>
        </p:txBody>
      </p:sp>
      <p:sp>
        <p:nvSpPr>
          <p:cNvPr id="28" name="TextBox 27"/>
          <p:cNvSpPr txBox="1"/>
          <p:nvPr/>
        </p:nvSpPr>
        <p:spPr>
          <a:xfrm>
            <a:off x="2625071" y="2964534"/>
            <a:ext cx="743484" cy="256375"/>
          </a:xfrm>
          <a:prstGeom prst="rect">
            <a:avLst/>
          </a:prstGeom>
          <a:noFill/>
        </p:spPr>
        <p:txBody>
          <a:bodyPr wrap="square" lIns="0" tIns="0" rIns="0" bIns="0" rtlCol="0">
            <a:noAutofit/>
          </a:bodyPr>
          <a:lstStyle/>
          <a:p>
            <a:pPr algn="l"/>
            <a:r>
              <a:rPr lang="en-GB" sz="1050" dirty="0" smtClean="0"/>
              <a:t>19</a:t>
            </a:r>
            <a:endParaRPr lang="en-GB" sz="1050" dirty="0"/>
          </a:p>
        </p:txBody>
      </p:sp>
      <p:sp>
        <p:nvSpPr>
          <p:cNvPr id="29" name="TextBox 28"/>
          <p:cNvSpPr txBox="1"/>
          <p:nvPr/>
        </p:nvSpPr>
        <p:spPr>
          <a:xfrm>
            <a:off x="5487934" y="3297908"/>
            <a:ext cx="743484" cy="256375"/>
          </a:xfrm>
          <a:prstGeom prst="rect">
            <a:avLst/>
          </a:prstGeom>
          <a:noFill/>
        </p:spPr>
        <p:txBody>
          <a:bodyPr wrap="square" lIns="0" tIns="0" rIns="0" bIns="0" rtlCol="0">
            <a:noAutofit/>
          </a:bodyPr>
          <a:lstStyle/>
          <a:p>
            <a:pPr algn="l"/>
            <a:r>
              <a:rPr lang="en-GB" sz="1050" dirty="0" smtClean="0">
                <a:solidFill>
                  <a:schemeClr val="bg1"/>
                </a:solidFill>
              </a:rPr>
              <a:t>23</a:t>
            </a:r>
            <a:endParaRPr lang="en-GB" sz="1050" dirty="0">
              <a:solidFill>
                <a:schemeClr val="bg1"/>
              </a:solidFill>
            </a:endParaRPr>
          </a:p>
        </p:txBody>
      </p:sp>
      <p:sp>
        <p:nvSpPr>
          <p:cNvPr id="30" name="TextBox 29"/>
          <p:cNvSpPr txBox="1"/>
          <p:nvPr/>
        </p:nvSpPr>
        <p:spPr>
          <a:xfrm>
            <a:off x="6332380" y="3297907"/>
            <a:ext cx="743484" cy="256375"/>
          </a:xfrm>
          <a:prstGeom prst="rect">
            <a:avLst/>
          </a:prstGeom>
          <a:noFill/>
        </p:spPr>
        <p:txBody>
          <a:bodyPr wrap="square" lIns="0" tIns="0" rIns="0" bIns="0" rtlCol="0">
            <a:noAutofit/>
          </a:bodyPr>
          <a:lstStyle/>
          <a:p>
            <a:pPr algn="l"/>
            <a:r>
              <a:rPr lang="en-GB" sz="1050" dirty="0" smtClean="0">
                <a:solidFill>
                  <a:schemeClr val="bg1"/>
                </a:solidFill>
              </a:rPr>
              <a:t>10</a:t>
            </a:r>
          </a:p>
        </p:txBody>
      </p:sp>
      <p:sp>
        <p:nvSpPr>
          <p:cNvPr id="31" name="TextBox 30"/>
          <p:cNvSpPr txBox="1"/>
          <p:nvPr/>
        </p:nvSpPr>
        <p:spPr>
          <a:xfrm>
            <a:off x="5084605" y="2338196"/>
            <a:ext cx="743484" cy="256375"/>
          </a:xfrm>
          <a:prstGeom prst="rect">
            <a:avLst/>
          </a:prstGeom>
          <a:noFill/>
        </p:spPr>
        <p:txBody>
          <a:bodyPr wrap="square" lIns="0" tIns="0" rIns="0" bIns="0" rtlCol="0">
            <a:noAutofit/>
          </a:bodyPr>
          <a:lstStyle/>
          <a:p>
            <a:pPr algn="l"/>
            <a:r>
              <a:rPr lang="en-GB" sz="1050" dirty="0" smtClean="0">
                <a:solidFill>
                  <a:schemeClr val="bg1"/>
                </a:solidFill>
              </a:rPr>
              <a:t>4</a:t>
            </a:r>
          </a:p>
        </p:txBody>
      </p:sp>
      <p:sp>
        <p:nvSpPr>
          <p:cNvPr id="32" name="TextBox 31"/>
          <p:cNvSpPr txBox="1"/>
          <p:nvPr/>
        </p:nvSpPr>
        <p:spPr>
          <a:xfrm>
            <a:off x="7494430" y="4278982"/>
            <a:ext cx="743484" cy="256375"/>
          </a:xfrm>
          <a:prstGeom prst="rect">
            <a:avLst/>
          </a:prstGeom>
          <a:noFill/>
        </p:spPr>
        <p:txBody>
          <a:bodyPr wrap="square" lIns="0" tIns="0" rIns="0" bIns="0" rtlCol="0">
            <a:noAutofit/>
          </a:bodyPr>
          <a:lstStyle/>
          <a:p>
            <a:pPr algn="l"/>
            <a:r>
              <a:rPr lang="en-GB" sz="1050" dirty="0" smtClean="0"/>
              <a:t>10</a:t>
            </a:r>
          </a:p>
        </p:txBody>
      </p:sp>
      <p:sp>
        <p:nvSpPr>
          <p:cNvPr id="34" name="Text Placeholder 9"/>
          <p:cNvSpPr>
            <a:spLocks noGrp="1"/>
          </p:cNvSpPr>
          <p:nvPr>
            <p:ph type="body" sz="quarter" idx="4294967295"/>
          </p:nvPr>
        </p:nvSpPr>
        <p:spPr>
          <a:xfrm>
            <a:off x="1068194" y="5196680"/>
            <a:ext cx="7007613" cy="923330"/>
          </a:xfrm>
          <a:prstGeom prst="rect">
            <a:avLst/>
          </a:prstGeom>
        </p:spPr>
        <p:txBody>
          <a:bodyPr/>
          <a:lstStyle/>
          <a:p>
            <a:r>
              <a:rPr lang="en-US" sz="1800" dirty="0" smtClean="0"/>
              <a:t>Government effectively 45 short of majority (with DUP support)</a:t>
            </a:r>
          </a:p>
          <a:p>
            <a:r>
              <a:rPr lang="en-US" b="0" dirty="0" smtClean="0"/>
              <a:t>Excludes abstentionists Sinn Fein, the Speaker and his 3 deputies</a:t>
            </a:r>
          </a:p>
          <a:p>
            <a:pPr algn="r"/>
            <a:r>
              <a:rPr lang="en-US" b="0" dirty="0" smtClean="0">
                <a:solidFill>
                  <a:srgbClr val="6595D3"/>
                </a:solidFill>
              </a:rPr>
              <a:t>Source: www.parliament.uk, Investec</a:t>
            </a:r>
          </a:p>
        </p:txBody>
      </p:sp>
    </p:spTree>
    <p:extLst>
      <p:ext uri="{BB962C8B-B14F-4D97-AF65-F5344CB8AC3E}">
        <p14:creationId xmlns:p14="http://schemas.microsoft.com/office/powerpoint/2010/main" val="75777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p:cNvGraphicFramePr>
          <p:nvPr>
            <p:custDataLst>
              <p:tags r:id="rId2"/>
            </p:custDataLst>
            <p:extLst/>
          </p:nvPr>
        </p:nvGraphicFramePr>
        <p:xfrm>
          <a:off x="1143181" y="1004495"/>
          <a:ext cx="101805" cy="101805"/>
        </p:xfrm>
        <a:graphic>
          <a:graphicData uri="http://schemas.openxmlformats.org/presentationml/2006/ole">
            <mc:AlternateContent xmlns:mc="http://schemas.openxmlformats.org/markup-compatibility/2006">
              <mc:Choice xmlns:v="urn:schemas-microsoft-com:vml" Requires="v">
                <p:oleObj spid="_x0000_s30770"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143181" y="1004495"/>
                        <a:ext cx="101805" cy="101805"/>
                      </a:xfrm>
                      <a:prstGeom prst="rect">
                        <a:avLst/>
                      </a:prstGeom>
                    </p:spPr>
                  </p:pic>
                </p:oleObj>
              </mc:Fallback>
            </mc:AlternateContent>
          </a:graphicData>
        </a:graphic>
      </p:graphicFrame>
      <p:sp>
        <p:nvSpPr>
          <p:cNvPr id="5" name="Title 4"/>
          <p:cNvSpPr>
            <a:spLocks noGrp="1"/>
          </p:cNvSpPr>
          <p:nvPr>
            <p:ph type="title"/>
            <p:custDataLst>
              <p:tags r:id="rId3"/>
            </p:custDataLst>
          </p:nvPr>
        </p:nvSpPr>
        <p:spPr>
          <a:xfrm>
            <a:off x="610454" y="493227"/>
            <a:ext cx="6279575" cy="332399"/>
          </a:xfrm>
        </p:spPr>
        <p:txBody>
          <a:bodyPr/>
          <a:lstStyle/>
          <a:p>
            <a:r>
              <a:rPr lang="en-NZ" sz="2400" dirty="0" smtClean="0">
                <a:latin typeface="+mn-lt"/>
                <a:ea typeface="+mn-ea"/>
                <a:cs typeface="+mn-cs"/>
              </a:rPr>
              <a:t>The current state of politics</a:t>
            </a:r>
            <a:r>
              <a:rPr lang="en-NZ" sz="2400" dirty="0">
                <a:latin typeface="+mn-lt"/>
                <a:ea typeface="+mn-ea"/>
                <a:cs typeface="+mn-cs"/>
              </a:rPr>
              <a:t>…</a:t>
            </a:r>
          </a:p>
        </p:txBody>
      </p:sp>
      <p:graphicFrame>
        <p:nvGraphicFramePr>
          <p:cNvPr id="11" name="Diagram 10"/>
          <p:cNvGraphicFramePr/>
          <p:nvPr>
            <p:extLst>
              <p:ext uri="{D42A27DB-BD31-4B8C-83A1-F6EECF244321}">
                <p14:modId xmlns:p14="http://schemas.microsoft.com/office/powerpoint/2010/main" val="2538155193"/>
              </p:ext>
            </p:extLst>
          </p:nvPr>
        </p:nvGraphicFramePr>
        <p:xfrm>
          <a:off x="728596" y="933537"/>
          <a:ext cx="7150274" cy="45716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9313270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p:cNvGraphicFramePr>
          <p:nvPr>
            <p:custDataLst>
              <p:tags r:id="rId2"/>
            </p:custDataLst>
            <p:extLst/>
          </p:nvPr>
        </p:nvGraphicFramePr>
        <p:xfrm>
          <a:off x="1143181" y="1004495"/>
          <a:ext cx="101805" cy="101805"/>
        </p:xfrm>
        <a:graphic>
          <a:graphicData uri="http://schemas.openxmlformats.org/presentationml/2006/ole">
            <mc:AlternateContent xmlns:mc="http://schemas.openxmlformats.org/markup-compatibility/2006">
              <mc:Choice xmlns:v="urn:schemas-microsoft-com:vml" Requires="v">
                <p:oleObj spid="_x0000_s29748"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143181" y="1004495"/>
                        <a:ext cx="101805" cy="101805"/>
                      </a:xfrm>
                      <a:prstGeom prst="rect">
                        <a:avLst/>
                      </a:prstGeom>
                    </p:spPr>
                  </p:pic>
                </p:oleObj>
              </mc:Fallback>
            </mc:AlternateContent>
          </a:graphicData>
        </a:graphic>
      </p:graphicFrame>
      <p:sp>
        <p:nvSpPr>
          <p:cNvPr id="5" name="Title 4"/>
          <p:cNvSpPr>
            <a:spLocks noGrp="1"/>
          </p:cNvSpPr>
          <p:nvPr>
            <p:ph type="title"/>
            <p:custDataLst>
              <p:tags r:id="rId3"/>
            </p:custDataLst>
          </p:nvPr>
        </p:nvSpPr>
        <p:spPr>
          <a:xfrm>
            <a:off x="629460" y="502821"/>
            <a:ext cx="6279575" cy="332399"/>
          </a:xfrm>
        </p:spPr>
        <p:txBody>
          <a:bodyPr/>
          <a:lstStyle/>
          <a:p>
            <a:r>
              <a:rPr lang="en-NZ" sz="2400" dirty="0" smtClean="0">
                <a:latin typeface="+mn-lt"/>
                <a:ea typeface="+mn-ea"/>
                <a:cs typeface="+mn-cs"/>
              </a:rPr>
              <a:t>Election dynamics…</a:t>
            </a:r>
            <a:endParaRPr lang="en-NZ" sz="2400" dirty="0">
              <a:latin typeface="+mn-lt"/>
              <a:ea typeface="+mn-ea"/>
              <a:cs typeface="+mn-cs"/>
            </a:endParaRPr>
          </a:p>
        </p:txBody>
      </p:sp>
      <p:graphicFrame>
        <p:nvGraphicFramePr>
          <p:cNvPr id="11" name="Diagram 10"/>
          <p:cNvGraphicFramePr/>
          <p:nvPr>
            <p:extLst>
              <p:ext uri="{D42A27DB-BD31-4B8C-83A1-F6EECF244321}">
                <p14:modId xmlns:p14="http://schemas.microsoft.com/office/powerpoint/2010/main" val="2763401230"/>
              </p:ext>
            </p:extLst>
          </p:nvPr>
        </p:nvGraphicFramePr>
        <p:xfrm>
          <a:off x="572021" y="872219"/>
          <a:ext cx="7814153" cy="5003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447483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dl0bfJDFBkex053WE9Yklg"/>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Bxk6RW3jdUmhVawGWno_5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Bxk6RW3jdUmhVawGWno_5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Bxk6RW3jdUmhVawGWno_5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Hg2tjX1_h0KASTUYzVlan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zYOIbSP5ekuUx81Flo8hO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Cp5XItg0LkaceYP.oMuXG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5aKyrwal.0WvrzWDubRgh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iirwxLR_IkWg2O.S1H9kh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pmrFxeyFxEeaM5k6_tAgA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T2UNOU7YMkmBN4uCRUvFt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7mO83TF__Eyt9sfaNZJhx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bh4eoMZVQ0eHNb98OZyNz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qEHIgNjDJUa30SHTjinQn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qEHIgNjDJUa30SHTjinQn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qEHIgNjDJUa30SHTjinQn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qEHIgNjDJUa30SHTjinQn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qEHIgNjDJUa30SHTjinQn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doj1lAzKIEu3YpbPYJqcS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Cp5XItg0LkaceYP.oMuXG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5aKyrwal.0WvrzWDubRgh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iirwxLR_IkWg2O.S1H9kh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pmrFxeyFxEeaM5k6_tAgA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7mO83TF__Eyt9sfaNZJhx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bh4eoMZVQ0eHNb98OZyNz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Cp5XItg0LkaceYP.oMuXG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5aKyrwal.0WvrzWDubRgh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Hg2tjX1_h0KASTUYzVlan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iirwxLR_IkWg2O.S1H9kh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pmrFxeyFxEeaM5k6_tAgA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7mO83TF__Eyt9sfaNZJhxg"/>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bh4eoMZVQ0eHNb98OZyNz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hUTR._GVMkShGcr97BvtH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ib2wligFxU6O396t.3Czo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wbHUsSR4vEOsQUBpU29j0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Sjd.xb8WEkihDaowu9mM2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oXqaUTmbEibG9oHHicKI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cnnFO_DH706L.7.ERnwbzg"/>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uoIoJYD6REOJgtMMrwRg6g"/>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qEHIgNjDJUa30SHTjinQnA"/>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jyxg1bz_F0ymnlsUpKqs4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vfK5vp1PI0a25PVH28vs3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Daf7K24RqkWGYphocVAYX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Cp5XItg0LkaceYP.oMuXG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5aKyrwal.0WvrzWDubRgh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iirwxLR_IkWg2O.S1H9kh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pmrFxeyFxEeaM5k6_tAgA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cnnFO_DH706L.7.ERnwbzg"/>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7mO83TF__Eyt9sfaNZJhxg"/>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bh4eoMZVQ0eHNb98OZyNz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7SFJIrydkWTZN.I0AuqS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SG61d3M0cUmGoP7OSlFiT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7SFJIrydkWTZN.I0AuqS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2RjNYrISkuRUpiUiE5Yn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7SFJIrydkWTZN.I0AuqSA"/>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7SFJIrydkWTZN.I0AuqS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2RjNYrISkuRUpiUiE5YnQ"/>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SG61d3M0cUmGoP7OSlFiT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cnnFO_DH706L.7.ERnwbzg"/>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zYOIbSP5ekuUx81Flo8hO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cnnFO_DH706L.7.ERnwbz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cnnFO_DH706L.7.ERnwbzg"/>
</p:tagLst>
</file>

<file path=ppt/theme/theme1.xml><?xml version="1.0" encoding="utf-8"?>
<a:theme xmlns:a="http://schemas.openxmlformats.org/drawingml/2006/main" name="Investec 4x3 Template">
  <a:themeElements>
    <a:clrScheme name="investec bank new">
      <a:dk1>
        <a:srgbClr val="000000"/>
      </a:dk1>
      <a:lt1>
        <a:srgbClr val="FFFFFF"/>
      </a:lt1>
      <a:dk2>
        <a:srgbClr val="1D1D1D"/>
      </a:dk2>
      <a:lt2>
        <a:srgbClr val="6E7078"/>
      </a:lt2>
      <a:accent1>
        <a:srgbClr val="00204E"/>
      </a:accent1>
      <a:accent2>
        <a:srgbClr val="6595D3"/>
      </a:accent2>
      <a:accent3>
        <a:srgbClr val="00A0DF"/>
      </a:accent3>
      <a:accent4>
        <a:srgbClr val="0D9B8C"/>
      </a:accent4>
      <a:accent5>
        <a:srgbClr val="69207E"/>
      </a:accent5>
      <a:accent6>
        <a:srgbClr val="CF7600"/>
      </a:accent6>
      <a:hlink>
        <a:srgbClr val="0096DC"/>
      </a:hlink>
      <a:folHlink>
        <a:srgbClr val="0096D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Investec_Full template v3.pptx" id="{296B17CE-D50A-4617-960C-557784FA0F05}" vid="{572E794A-3B52-4396-9683-722D9436EF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2118</TotalTime>
  <Words>2168</Words>
  <Application>Microsoft Office PowerPoint</Application>
  <PresentationFormat>On-screen Show (4:3)</PresentationFormat>
  <Paragraphs>310</Paragraphs>
  <Slides>23</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23</vt:i4>
      </vt:variant>
    </vt:vector>
  </HeadingPairs>
  <TitlesOfParts>
    <vt:vector size="31" baseType="lpstr">
      <vt:lpstr>Arial</vt:lpstr>
      <vt:lpstr>Arial Body</vt:lpstr>
      <vt:lpstr>Arrial body</vt:lpstr>
      <vt:lpstr>Calibri</vt:lpstr>
      <vt:lpstr>Wingdings</vt:lpstr>
      <vt:lpstr>Investec 4x3 Template</vt:lpstr>
      <vt:lpstr>think-cell Slide</vt:lpstr>
      <vt:lpstr>Macrobond document</vt:lpstr>
      <vt:lpstr>PowerPoint Presentation</vt:lpstr>
      <vt:lpstr>PowerPoint Presentation</vt:lpstr>
      <vt:lpstr>Where is the Brexit process?</vt:lpstr>
      <vt:lpstr>The significance of the Irish backstop</vt:lpstr>
      <vt:lpstr>We hope this is not where we are…</vt:lpstr>
      <vt:lpstr>PowerPoint Presentation</vt:lpstr>
      <vt:lpstr>Current parliamentary arithmetic (11 Oct 2019)</vt:lpstr>
      <vt:lpstr>The current state of politics…</vt:lpstr>
      <vt:lpstr>Election dynamics…</vt:lpstr>
      <vt:lpstr>Poll of polls (i.e. opinion poll averages)</vt:lpstr>
      <vt:lpstr>Key pre-election points</vt:lpstr>
      <vt:lpstr>Realistic Brexit flow chart… </vt:lpstr>
      <vt:lpstr>PowerPoint Presentation</vt:lpstr>
      <vt:lpstr>Some implications of ‘no deal’</vt:lpstr>
      <vt:lpstr>PowerPoint Presentation</vt:lpstr>
      <vt:lpstr>How is the global economy doing?</vt:lpstr>
      <vt:lpstr>The UK economy has been feeling the squeeze</vt:lpstr>
      <vt:lpstr>Fiscal balances (£bn)</vt:lpstr>
      <vt:lpstr>An economic perspective…</vt:lpstr>
      <vt:lpstr>PowerPoint Presentation</vt:lpstr>
      <vt:lpstr>Final thoughts</vt:lpstr>
      <vt:lpstr>Thank you!</vt:lpstr>
      <vt:lpstr>Disclaimer</vt:lpstr>
    </vt:vector>
  </TitlesOfParts>
  <Company>Investec Bank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 Priscott</dc:creator>
  <cp:lastModifiedBy>Philip Shaw</cp:lastModifiedBy>
  <cp:revision>134</cp:revision>
  <dcterms:created xsi:type="dcterms:W3CDTF">2019-10-09T09:45:43Z</dcterms:created>
  <dcterms:modified xsi:type="dcterms:W3CDTF">2019-10-15T08:24:12Z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c9e5fda-ca58-49ea-ac34-961b11badfe3_Enabled">
    <vt:lpwstr>true</vt:lpwstr>
  </property>
  <property fmtid="{D5CDD505-2E9C-101B-9397-08002B2CF9AE}" pid="3" name="MSIP_Label_9c9e5fda-ca58-49ea-ac34-961b11badfe3_SetDate">
    <vt:lpwstr>2019-10-09T10:32:50Z</vt:lpwstr>
  </property>
  <property fmtid="{D5CDD505-2E9C-101B-9397-08002B2CF9AE}" pid="4" name="MSIP_Label_9c9e5fda-ca58-49ea-ac34-961b11badfe3_Method">
    <vt:lpwstr>Privileged</vt:lpwstr>
  </property>
  <property fmtid="{D5CDD505-2E9C-101B-9397-08002B2CF9AE}" pid="5" name="MSIP_Label_9c9e5fda-ca58-49ea-ac34-961b11badfe3_Name">
    <vt:lpwstr>9c9e5fda-ca58-49ea-ac34-961b11badfe3</vt:lpwstr>
  </property>
  <property fmtid="{D5CDD505-2E9C-101B-9397-08002B2CF9AE}" pid="6" name="MSIP_Label_9c9e5fda-ca58-49ea-ac34-961b11badfe3_SiteId">
    <vt:lpwstr>6d6a11bc-469a-48df-a548-d3f353ac1be8</vt:lpwstr>
  </property>
  <property fmtid="{D5CDD505-2E9C-101B-9397-08002B2CF9AE}" pid="7" name="MSIP_Label_9c9e5fda-ca58-49ea-ac34-961b11badfe3_ActionId">
    <vt:lpwstr>6d7801dc-3777-426c-bb41-0000d0a3359d</vt:lpwstr>
  </property>
</Properties>
</file>